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663F32-FDBC-4BA8-A71B-4671BF9EDE8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F556776-132C-4461-BD98-CA26E9D6C066}">
      <dgm:prSet/>
      <dgm:spPr/>
      <dgm:t>
        <a:bodyPr/>
        <a:lstStyle/>
        <a:p>
          <a:r>
            <a:rPr lang="en-US" dirty="0"/>
            <a:t>I promise it won’t happen again</a:t>
          </a:r>
        </a:p>
      </dgm:t>
    </dgm:pt>
    <dgm:pt modelId="{ACB9EA80-51D5-4B23-8336-4296E5E975FE}" type="parTrans" cxnId="{3AA95A1C-424D-46F0-980E-37394EFD0AA8}">
      <dgm:prSet/>
      <dgm:spPr/>
      <dgm:t>
        <a:bodyPr/>
        <a:lstStyle/>
        <a:p>
          <a:endParaRPr lang="en-US"/>
        </a:p>
      </dgm:t>
    </dgm:pt>
    <dgm:pt modelId="{87F9BEBC-6A1A-4B35-BB7B-FFA99AC540FE}" type="sibTrans" cxnId="{3AA95A1C-424D-46F0-980E-37394EFD0AA8}">
      <dgm:prSet/>
      <dgm:spPr/>
      <dgm:t>
        <a:bodyPr/>
        <a:lstStyle/>
        <a:p>
          <a:endParaRPr lang="en-US"/>
        </a:p>
      </dgm:t>
    </dgm:pt>
    <dgm:pt modelId="{E9C2F457-F971-45EF-93BF-88F4AA1867C6}">
      <dgm:prSet/>
      <dgm:spPr/>
      <dgm:t>
        <a:bodyPr/>
        <a:lstStyle/>
        <a:p>
          <a:r>
            <a:rPr lang="en-US"/>
            <a:t>She said she  will be more careful next time</a:t>
          </a:r>
        </a:p>
      </dgm:t>
    </dgm:pt>
    <dgm:pt modelId="{344E6A52-6627-427E-BED5-25A6A5DDFD90}" type="parTrans" cxnId="{1B810A2E-A64F-48A0-96F7-ECE7426CF439}">
      <dgm:prSet/>
      <dgm:spPr/>
      <dgm:t>
        <a:bodyPr/>
        <a:lstStyle/>
        <a:p>
          <a:endParaRPr lang="en-US"/>
        </a:p>
      </dgm:t>
    </dgm:pt>
    <dgm:pt modelId="{E2337C8A-57F0-4AFB-A13B-C0332E16D4F6}" type="sibTrans" cxnId="{1B810A2E-A64F-48A0-96F7-ECE7426CF439}">
      <dgm:prSet/>
      <dgm:spPr/>
      <dgm:t>
        <a:bodyPr/>
        <a:lstStyle/>
        <a:p>
          <a:endParaRPr lang="en-US"/>
        </a:p>
      </dgm:t>
    </dgm:pt>
    <dgm:pt modelId="{BE454C30-BBE6-4227-A3AC-F9977DF2D028}">
      <dgm:prSet/>
      <dgm:spPr/>
      <dgm:t>
        <a:bodyPr/>
        <a:lstStyle/>
        <a:p>
          <a:r>
            <a:rPr lang="en-US" dirty="0"/>
            <a:t>I will do my best not to repeat it</a:t>
          </a:r>
        </a:p>
      </dgm:t>
    </dgm:pt>
    <dgm:pt modelId="{1E1AF187-51AA-4E4C-92FC-C5889EC0332C}" type="parTrans" cxnId="{648AA7C8-C101-4DE2-BDA1-8479416B687E}">
      <dgm:prSet/>
      <dgm:spPr/>
      <dgm:t>
        <a:bodyPr/>
        <a:lstStyle/>
        <a:p>
          <a:endParaRPr lang="en-US"/>
        </a:p>
      </dgm:t>
    </dgm:pt>
    <dgm:pt modelId="{90A68E87-B058-4A6C-B3A0-FB1CBF3F73E7}" type="sibTrans" cxnId="{648AA7C8-C101-4DE2-BDA1-8479416B687E}">
      <dgm:prSet/>
      <dgm:spPr/>
      <dgm:t>
        <a:bodyPr/>
        <a:lstStyle/>
        <a:p>
          <a:endParaRPr lang="en-US"/>
        </a:p>
      </dgm:t>
    </dgm:pt>
    <dgm:pt modelId="{E1F57B1C-6E6E-4A71-9FEE-390762207FE3}">
      <dgm:prSet/>
      <dgm:spPr/>
      <dgm:t>
        <a:bodyPr/>
        <a:lstStyle/>
        <a:p>
          <a:r>
            <a:rPr lang="en-US" dirty="0"/>
            <a:t>He will try as hard as he can to fix this</a:t>
          </a:r>
        </a:p>
      </dgm:t>
    </dgm:pt>
    <dgm:pt modelId="{DF79035E-D0B1-40A6-B16D-F09E5FD3404F}" type="parTrans" cxnId="{4417B1E9-C697-4825-BC19-72F43074FEB0}">
      <dgm:prSet/>
      <dgm:spPr/>
      <dgm:t>
        <a:bodyPr/>
        <a:lstStyle/>
        <a:p>
          <a:endParaRPr lang="en-US"/>
        </a:p>
      </dgm:t>
    </dgm:pt>
    <dgm:pt modelId="{EF31EB2B-65F7-4740-8276-75B5C59F7AC9}" type="sibTrans" cxnId="{4417B1E9-C697-4825-BC19-72F43074FEB0}">
      <dgm:prSet/>
      <dgm:spPr/>
      <dgm:t>
        <a:bodyPr/>
        <a:lstStyle/>
        <a:p>
          <a:endParaRPr lang="en-US"/>
        </a:p>
      </dgm:t>
    </dgm:pt>
    <dgm:pt modelId="{E0E287D1-212A-4BFC-9251-575309DC9EA0}">
      <dgm:prSet/>
      <dgm:spPr/>
      <dgm:t>
        <a:bodyPr/>
        <a:lstStyle/>
        <a:p>
          <a:r>
            <a:rPr lang="en-US" dirty="0"/>
            <a:t>Please, be assured that this will never happen again</a:t>
          </a:r>
        </a:p>
      </dgm:t>
    </dgm:pt>
    <dgm:pt modelId="{C83EFD15-DCA3-4D5E-ABD6-5B1B59CEAE5D}" type="parTrans" cxnId="{FE4B802D-3772-4F62-B96B-AC7F2DA2F72F}">
      <dgm:prSet/>
      <dgm:spPr/>
      <dgm:t>
        <a:bodyPr/>
        <a:lstStyle/>
        <a:p>
          <a:endParaRPr lang="en-US"/>
        </a:p>
      </dgm:t>
    </dgm:pt>
    <dgm:pt modelId="{CD79BE64-E014-4BE0-98FD-E00C042FE098}" type="sibTrans" cxnId="{FE4B802D-3772-4F62-B96B-AC7F2DA2F72F}">
      <dgm:prSet/>
      <dgm:spPr/>
      <dgm:t>
        <a:bodyPr/>
        <a:lstStyle/>
        <a:p>
          <a:endParaRPr lang="en-US"/>
        </a:p>
      </dgm:t>
    </dgm:pt>
    <dgm:pt modelId="{D975E91F-CDBD-4749-AC2F-E74C55D8DBE2}" type="pres">
      <dgm:prSet presAssocID="{5B663F32-FDBC-4BA8-A71B-4671BF9EDE82}" presName="linear" presStyleCnt="0">
        <dgm:presLayoutVars>
          <dgm:animLvl val="lvl"/>
          <dgm:resizeHandles val="exact"/>
        </dgm:presLayoutVars>
      </dgm:prSet>
      <dgm:spPr/>
    </dgm:pt>
    <dgm:pt modelId="{C9E5BA43-BFB0-47C2-958F-7A943A88CA68}" type="pres">
      <dgm:prSet presAssocID="{0F556776-132C-4461-BD98-CA26E9D6C06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A1C946A-D9FB-46BB-A4F8-652F02FD03B6}" type="pres">
      <dgm:prSet presAssocID="{87F9BEBC-6A1A-4B35-BB7B-FFA99AC540FE}" presName="spacer" presStyleCnt="0"/>
      <dgm:spPr/>
    </dgm:pt>
    <dgm:pt modelId="{4B3DDDBD-271F-4576-A923-AAB16C09F09B}" type="pres">
      <dgm:prSet presAssocID="{E9C2F457-F971-45EF-93BF-88F4AA1867C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DFA20B4-6179-439D-BED7-162C1FED1664}" type="pres">
      <dgm:prSet presAssocID="{E2337C8A-57F0-4AFB-A13B-C0332E16D4F6}" presName="spacer" presStyleCnt="0"/>
      <dgm:spPr/>
    </dgm:pt>
    <dgm:pt modelId="{019A4CF8-5297-4072-A205-DA2035B08FF8}" type="pres">
      <dgm:prSet presAssocID="{BE454C30-BBE6-4227-A3AC-F9977DF2D02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BBAB4D0-8D03-41AC-AF3E-353562A4F0B9}" type="pres">
      <dgm:prSet presAssocID="{90A68E87-B058-4A6C-B3A0-FB1CBF3F73E7}" presName="spacer" presStyleCnt="0"/>
      <dgm:spPr/>
    </dgm:pt>
    <dgm:pt modelId="{174E26A1-2720-4984-B83C-F81B650EEC71}" type="pres">
      <dgm:prSet presAssocID="{E1F57B1C-6E6E-4A71-9FEE-390762207FE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8F3AEC5-BE48-4F1D-B3C4-CA08FDDF4F69}" type="pres">
      <dgm:prSet presAssocID="{EF31EB2B-65F7-4740-8276-75B5C59F7AC9}" presName="spacer" presStyleCnt="0"/>
      <dgm:spPr/>
    </dgm:pt>
    <dgm:pt modelId="{8C9B2C9E-7CF8-44A3-868A-44FDEACA2046}" type="pres">
      <dgm:prSet presAssocID="{E0E287D1-212A-4BFC-9251-575309DC9EA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3100314-956A-46F5-91B2-F8F9C785F07E}" type="presOf" srcId="{E9C2F457-F971-45EF-93BF-88F4AA1867C6}" destId="{4B3DDDBD-271F-4576-A923-AAB16C09F09B}" srcOrd="0" destOrd="0" presId="urn:microsoft.com/office/officeart/2005/8/layout/vList2"/>
    <dgm:cxn modelId="{BDAA8117-B5DF-4824-9F19-EA76D5DDEBD6}" type="presOf" srcId="{BE454C30-BBE6-4227-A3AC-F9977DF2D028}" destId="{019A4CF8-5297-4072-A205-DA2035B08FF8}" srcOrd="0" destOrd="0" presId="urn:microsoft.com/office/officeart/2005/8/layout/vList2"/>
    <dgm:cxn modelId="{3AA95A1C-424D-46F0-980E-37394EFD0AA8}" srcId="{5B663F32-FDBC-4BA8-A71B-4671BF9EDE82}" destId="{0F556776-132C-4461-BD98-CA26E9D6C066}" srcOrd="0" destOrd="0" parTransId="{ACB9EA80-51D5-4B23-8336-4296E5E975FE}" sibTransId="{87F9BEBC-6A1A-4B35-BB7B-FFA99AC540FE}"/>
    <dgm:cxn modelId="{FE4B802D-3772-4F62-B96B-AC7F2DA2F72F}" srcId="{5B663F32-FDBC-4BA8-A71B-4671BF9EDE82}" destId="{E0E287D1-212A-4BFC-9251-575309DC9EA0}" srcOrd="4" destOrd="0" parTransId="{C83EFD15-DCA3-4D5E-ABD6-5B1B59CEAE5D}" sibTransId="{CD79BE64-E014-4BE0-98FD-E00C042FE098}"/>
    <dgm:cxn modelId="{1B810A2E-A64F-48A0-96F7-ECE7426CF439}" srcId="{5B663F32-FDBC-4BA8-A71B-4671BF9EDE82}" destId="{E9C2F457-F971-45EF-93BF-88F4AA1867C6}" srcOrd="1" destOrd="0" parTransId="{344E6A52-6627-427E-BED5-25A6A5DDFD90}" sibTransId="{E2337C8A-57F0-4AFB-A13B-C0332E16D4F6}"/>
    <dgm:cxn modelId="{49703B3A-C575-4510-8BE8-2A9F34C68C91}" type="presOf" srcId="{5B663F32-FDBC-4BA8-A71B-4671BF9EDE82}" destId="{D975E91F-CDBD-4749-AC2F-E74C55D8DBE2}" srcOrd="0" destOrd="0" presId="urn:microsoft.com/office/officeart/2005/8/layout/vList2"/>
    <dgm:cxn modelId="{C48B0A5E-2586-4A27-9BDD-841414A4DF1D}" type="presOf" srcId="{0F556776-132C-4461-BD98-CA26E9D6C066}" destId="{C9E5BA43-BFB0-47C2-958F-7A943A88CA68}" srcOrd="0" destOrd="0" presId="urn:microsoft.com/office/officeart/2005/8/layout/vList2"/>
    <dgm:cxn modelId="{89752E9F-A3D8-4039-BC69-5D9F2068D560}" type="presOf" srcId="{E0E287D1-212A-4BFC-9251-575309DC9EA0}" destId="{8C9B2C9E-7CF8-44A3-868A-44FDEACA2046}" srcOrd="0" destOrd="0" presId="urn:microsoft.com/office/officeart/2005/8/layout/vList2"/>
    <dgm:cxn modelId="{ED7402AC-D86D-4305-B086-B829F285231C}" type="presOf" srcId="{E1F57B1C-6E6E-4A71-9FEE-390762207FE3}" destId="{174E26A1-2720-4984-B83C-F81B650EEC71}" srcOrd="0" destOrd="0" presId="urn:microsoft.com/office/officeart/2005/8/layout/vList2"/>
    <dgm:cxn modelId="{648AA7C8-C101-4DE2-BDA1-8479416B687E}" srcId="{5B663F32-FDBC-4BA8-A71B-4671BF9EDE82}" destId="{BE454C30-BBE6-4227-A3AC-F9977DF2D028}" srcOrd="2" destOrd="0" parTransId="{1E1AF187-51AA-4E4C-92FC-C5889EC0332C}" sibTransId="{90A68E87-B058-4A6C-B3A0-FB1CBF3F73E7}"/>
    <dgm:cxn modelId="{4417B1E9-C697-4825-BC19-72F43074FEB0}" srcId="{5B663F32-FDBC-4BA8-A71B-4671BF9EDE82}" destId="{E1F57B1C-6E6E-4A71-9FEE-390762207FE3}" srcOrd="3" destOrd="0" parTransId="{DF79035E-D0B1-40A6-B16D-F09E5FD3404F}" sibTransId="{EF31EB2B-65F7-4740-8276-75B5C59F7AC9}"/>
    <dgm:cxn modelId="{11711A33-1FAE-4496-A36C-67DE67B4C534}" type="presParOf" srcId="{D975E91F-CDBD-4749-AC2F-E74C55D8DBE2}" destId="{C9E5BA43-BFB0-47C2-958F-7A943A88CA68}" srcOrd="0" destOrd="0" presId="urn:microsoft.com/office/officeart/2005/8/layout/vList2"/>
    <dgm:cxn modelId="{1C0952CA-4D51-486D-BCC7-181753169DE5}" type="presParOf" srcId="{D975E91F-CDBD-4749-AC2F-E74C55D8DBE2}" destId="{EA1C946A-D9FB-46BB-A4F8-652F02FD03B6}" srcOrd="1" destOrd="0" presId="urn:microsoft.com/office/officeart/2005/8/layout/vList2"/>
    <dgm:cxn modelId="{7839E587-A66B-411F-979A-1B7C1DBD2D89}" type="presParOf" srcId="{D975E91F-CDBD-4749-AC2F-E74C55D8DBE2}" destId="{4B3DDDBD-271F-4576-A923-AAB16C09F09B}" srcOrd="2" destOrd="0" presId="urn:microsoft.com/office/officeart/2005/8/layout/vList2"/>
    <dgm:cxn modelId="{635167FE-82E2-419A-9BBB-14EA517C4280}" type="presParOf" srcId="{D975E91F-CDBD-4749-AC2F-E74C55D8DBE2}" destId="{CDFA20B4-6179-439D-BED7-162C1FED1664}" srcOrd="3" destOrd="0" presId="urn:microsoft.com/office/officeart/2005/8/layout/vList2"/>
    <dgm:cxn modelId="{85B75AE9-9A97-41BA-9999-AE31BD970068}" type="presParOf" srcId="{D975E91F-CDBD-4749-AC2F-E74C55D8DBE2}" destId="{019A4CF8-5297-4072-A205-DA2035B08FF8}" srcOrd="4" destOrd="0" presId="urn:microsoft.com/office/officeart/2005/8/layout/vList2"/>
    <dgm:cxn modelId="{30B068FD-26CF-4CA2-9A93-FFCB97A9E01E}" type="presParOf" srcId="{D975E91F-CDBD-4749-AC2F-E74C55D8DBE2}" destId="{1BBAB4D0-8D03-41AC-AF3E-353562A4F0B9}" srcOrd="5" destOrd="0" presId="urn:microsoft.com/office/officeart/2005/8/layout/vList2"/>
    <dgm:cxn modelId="{2325F86E-513C-47FA-AA21-A759278A4AEA}" type="presParOf" srcId="{D975E91F-CDBD-4749-AC2F-E74C55D8DBE2}" destId="{174E26A1-2720-4984-B83C-F81B650EEC71}" srcOrd="6" destOrd="0" presId="urn:microsoft.com/office/officeart/2005/8/layout/vList2"/>
    <dgm:cxn modelId="{9EEBF7BD-F001-4B5C-951A-79212DAE4E38}" type="presParOf" srcId="{D975E91F-CDBD-4749-AC2F-E74C55D8DBE2}" destId="{B8F3AEC5-BE48-4F1D-B3C4-CA08FDDF4F69}" srcOrd="7" destOrd="0" presId="urn:microsoft.com/office/officeart/2005/8/layout/vList2"/>
    <dgm:cxn modelId="{4748A5CC-F999-4D78-8501-20C9B2B4036A}" type="presParOf" srcId="{D975E91F-CDBD-4749-AC2F-E74C55D8DBE2}" destId="{8C9B2C9E-7CF8-44A3-868A-44FDEACA204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5BA43-BFB0-47C2-958F-7A943A88CA68}">
      <dsp:nvSpPr>
        <dsp:cNvPr id="0" name=""/>
        <dsp:cNvSpPr/>
      </dsp:nvSpPr>
      <dsp:spPr>
        <a:xfrm>
          <a:off x="0" y="50619"/>
          <a:ext cx="6367912" cy="11917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 promise it won’t happen again</a:t>
          </a:r>
        </a:p>
      </dsp:txBody>
      <dsp:txXfrm>
        <a:off x="58177" y="108796"/>
        <a:ext cx="6251558" cy="1075400"/>
      </dsp:txXfrm>
    </dsp:sp>
    <dsp:sp modelId="{4B3DDDBD-271F-4576-A923-AAB16C09F09B}">
      <dsp:nvSpPr>
        <dsp:cNvPr id="0" name=""/>
        <dsp:cNvSpPr/>
      </dsp:nvSpPr>
      <dsp:spPr>
        <a:xfrm>
          <a:off x="0" y="1328774"/>
          <a:ext cx="6367912" cy="119175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She said she  will be more careful next time</a:t>
          </a:r>
        </a:p>
      </dsp:txBody>
      <dsp:txXfrm>
        <a:off x="58177" y="1386951"/>
        <a:ext cx="6251558" cy="1075400"/>
      </dsp:txXfrm>
    </dsp:sp>
    <dsp:sp modelId="{019A4CF8-5297-4072-A205-DA2035B08FF8}">
      <dsp:nvSpPr>
        <dsp:cNvPr id="0" name=""/>
        <dsp:cNvSpPr/>
      </dsp:nvSpPr>
      <dsp:spPr>
        <a:xfrm>
          <a:off x="0" y="2606929"/>
          <a:ext cx="6367912" cy="119175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I will do my best not to repeat it</a:t>
          </a:r>
        </a:p>
      </dsp:txBody>
      <dsp:txXfrm>
        <a:off x="58177" y="2665106"/>
        <a:ext cx="6251558" cy="1075400"/>
      </dsp:txXfrm>
    </dsp:sp>
    <dsp:sp modelId="{174E26A1-2720-4984-B83C-F81B650EEC71}">
      <dsp:nvSpPr>
        <dsp:cNvPr id="0" name=""/>
        <dsp:cNvSpPr/>
      </dsp:nvSpPr>
      <dsp:spPr>
        <a:xfrm>
          <a:off x="0" y="3885083"/>
          <a:ext cx="6367912" cy="119175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He will try as hard as he can to fix this</a:t>
          </a:r>
        </a:p>
      </dsp:txBody>
      <dsp:txXfrm>
        <a:off x="58177" y="3943260"/>
        <a:ext cx="6251558" cy="1075400"/>
      </dsp:txXfrm>
    </dsp:sp>
    <dsp:sp modelId="{8C9B2C9E-7CF8-44A3-868A-44FDEACA2046}">
      <dsp:nvSpPr>
        <dsp:cNvPr id="0" name=""/>
        <dsp:cNvSpPr/>
      </dsp:nvSpPr>
      <dsp:spPr>
        <a:xfrm>
          <a:off x="0" y="5163238"/>
          <a:ext cx="6367912" cy="119175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Please, be assured that this will never happen again</a:t>
          </a:r>
        </a:p>
      </dsp:txBody>
      <dsp:txXfrm>
        <a:off x="58177" y="5221415"/>
        <a:ext cx="6251558" cy="1075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1D935-0F24-44DC-955A-4C98F1C38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7AF62-BE2D-4FE4-8F26-2EB6B1744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6B334-8ED6-40B2-8653-464C3597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D6A0-F4EF-47C7-A340-459CD511C60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BDD39-2AFC-4E94-AA0A-B1D0460E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1FC27-A7E1-423B-A4C7-6F07F18D6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199-5A86-4F81-8119-7716734F3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7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431B-42D6-4E36-9AAB-B8EC47169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3E7A49-9829-41E5-9926-2C2176B4A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4D50B-3F5C-4B9B-A458-7007DAE1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D6A0-F4EF-47C7-A340-459CD511C60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A7115-EEAD-43BD-9BA0-6DD45E83A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18947-197D-4049-AA74-F8E8A9E33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199-5A86-4F81-8119-7716734F3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8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D2C0D4-E5A1-4F20-B10D-B921E96EB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15FCA-742D-4F2F-A781-38C120B06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401D4-46CD-4D5C-A14B-36B6FE9D9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D6A0-F4EF-47C7-A340-459CD511C60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5B140-1A65-4B14-8FBA-57C2E518A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CCEF3-962D-4627-86DA-505300EA9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199-5A86-4F81-8119-7716734F3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33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AEF6-47FD-4B1B-A794-4A29F420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0273A-F1E2-4FB0-8D72-0F1F09202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BCE17-3B1A-474B-BB82-C3A14881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D6A0-F4EF-47C7-A340-459CD511C60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62D9A-2C80-4DF6-B9EF-7143A458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D3591-28D2-4573-9F6D-D38FEB56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199-5A86-4F81-8119-7716734F3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01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75E4-FB7D-4D29-A104-12BD3B82A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7D653-2ECC-42AB-BA13-BC7BE6612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FD0D2-1E23-45B6-8151-EEE64EC3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D6A0-F4EF-47C7-A340-459CD511C60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DA5E1-5A28-4EA4-9B1B-533EFCE5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5E366-B4BF-48A5-BC1D-321E6307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199-5A86-4F81-8119-7716734F3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6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628CB-C2CA-4A7B-B0C3-772D366CC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58AD1-AF81-404F-A2BD-67BDB0305F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03D12-F599-4979-A7B3-26ACCA142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C04CB9-9E59-4119-9DBE-128604A0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D6A0-F4EF-47C7-A340-459CD511C60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2A26A-755B-4472-8CBC-F32DADD64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F8DD2-2E5F-4A9D-BAA9-644588FC2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199-5A86-4F81-8119-7716734F3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1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A6525-740A-4801-A5E8-EC6A325A2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B529D-F72E-4961-AC2E-A9E27F18F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1DB4B-6280-4367-AF5F-9F0516C1B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EE10B-AEFE-4D59-9AB9-ECF76D757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B43D20-6DE2-4302-ABB1-98E89807A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332335-C7CB-4BFF-80B4-F1FC711A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D6A0-F4EF-47C7-A340-459CD511C60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A6971A-4BED-411D-A273-AFEDCD96B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CA5EC3-D9D4-4062-BE81-C090AE7A4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199-5A86-4F81-8119-7716734F3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3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D3829-FBC7-4334-8B56-EA19BA72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6B802-238A-4E4E-87A5-7C943A76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D6A0-F4EF-47C7-A340-459CD511C60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543F2-579E-4A89-8E63-400484FB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79C68-CD80-4E91-BCCF-B50AFA8B5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199-5A86-4F81-8119-7716734F3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6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61F04-6BB9-4A7A-BA64-EB3C435E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D6A0-F4EF-47C7-A340-459CD511C60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C67DF-16F6-457F-B9C4-0900DCDD0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5AD4B-B232-4EE7-9D48-F2CE1E11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199-5A86-4F81-8119-7716734F3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9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D6BE9-4B92-405D-AC4D-2DA4F62F6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63BB3-8415-4AB1-8982-94805BF8C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CDF53E-1602-42A3-AB4A-573DFBBF1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993645-FD9E-44DC-9070-F33348CE0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D6A0-F4EF-47C7-A340-459CD511C60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1FC21-1DEA-4A12-8834-A338CA9EB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DF4D1-5FDE-49F1-9D91-736C4A382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199-5A86-4F81-8119-7716734F3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4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6CAE7-FC17-4BA5-A4D8-80BD54F55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3699A5-1CDC-4B3E-B1EF-22E1F1DCA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223B9-8CB0-495B-A920-027981549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8F29E-7E2D-4BA4-A4C8-9A03951D4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D6A0-F4EF-47C7-A340-459CD511C60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CC2C2-DA1A-42DA-908A-B45EEA954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35114-B163-49E7-9F8B-94D9683D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F199-5A86-4F81-8119-7716734F3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4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D23C88-7F7A-4F8B-BBB5-B6E0B19D9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1CF70-4C16-4419-96FE-531DFF3BB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DD315-1F3B-49DF-A950-F1BB6A35E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DD6A0-F4EF-47C7-A340-459CD511C60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939DB-B369-4EA4-A956-18884777B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5EC19-8FC6-4C43-A083-87DADB64A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6F199-5A86-4F81-8119-7716734F3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5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3C4F83B-B351-49AA-95EB-14C75545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to apologize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2400" dirty="0" err="1">
                <a:solidFill>
                  <a:srgbClr val="FFFFFF"/>
                </a:solidFill>
              </a:rPr>
              <a:t>Carely</a:t>
            </a:r>
            <a:r>
              <a:rPr lang="en-US" sz="2400" dirty="0">
                <a:solidFill>
                  <a:srgbClr val="FFFFFF"/>
                </a:solidFill>
              </a:rPr>
              <a:t> Villanueva and Sarah Hartley, 3/27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0C6D74-211E-471B-8F1F-A66F0FFBE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9270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49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F4ECBF-C207-46E2-8482-F3C19691F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46" b="-1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394484-89B7-4995-9684-C7A0B5603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2546823"/>
            <a:ext cx="3948269" cy="238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>
                <a:solidFill>
                  <a:srgbClr val="000000"/>
                </a:solidFill>
              </a:rPr>
              <a:t>Situation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A446B-A4EE-4335-AF9D-ADF2769CE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788" y="1485718"/>
            <a:ext cx="3745947" cy="10611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1800">
                <a:solidFill>
                  <a:srgbClr val="000000"/>
                </a:solidFill>
              </a:rPr>
              <a:t>You have arrived late at a restaurant</a:t>
            </a:r>
          </a:p>
        </p:txBody>
      </p:sp>
    </p:spTree>
    <p:extLst>
      <p:ext uri="{BB962C8B-B14F-4D97-AF65-F5344CB8AC3E}">
        <p14:creationId xmlns:p14="http://schemas.microsoft.com/office/powerpoint/2010/main" val="3368433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1D823-75C5-4F78-96EB-2B9A2C330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b="1"/>
              <a:t>Situation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1AA2C-3A9C-44E8-8BEA-B79F432C8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58" y="5855843"/>
            <a:ext cx="10906061" cy="45847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/>
              <a:t>You didn’t follow your boss’ instructions.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9CAD96-708A-4AF9-9343-ADF092681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16" r="-1" b="14742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59223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0CCF94-9536-4A63-8FF2-E37827C92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970655A-F4C2-4D7E-BAB6-D3BFC5CAE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8174"/>
            <a:ext cx="12192000" cy="4939827"/>
          </a:xfrm>
          <a:custGeom>
            <a:avLst/>
            <a:gdLst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499101 w 12192000"/>
              <a:gd name="connsiteY144" fmla="*/ 232983 h 4939827"/>
              <a:gd name="connsiteX145" fmla="*/ 4558432 w 12192000"/>
              <a:gd name="connsiteY145" fmla="*/ 269194 h 4939827"/>
              <a:gd name="connsiteX146" fmla="*/ 4635061 w 12192000"/>
              <a:gd name="connsiteY146" fmla="*/ 280682 h 4939827"/>
              <a:gd name="connsiteX147" fmla="*/ 4680829 w 12192000"/>
              <a:gd name="connsiteY147" fmla="*/ 287953 h 4939827"/>
              <a:gd name="connsiteX148" fmla="*/ 4807427 w 12192000"/>
              <a:gd name="connsiteY148" fmla="*/ 276835 h 4939827"/>
              <a:gd name="connsiteX149" fmla="*/ 5028933 w 12192000"/>
              <a:gd name="connsiteY149" fmla="*/ 183887 h 4939827"/>
              <a:gd name="connsiteX150" fmla="*/ 5093642 w 12192000"/>
              <a:gd name="connsiteY150" fmla="*/ 177214 h 4939827"/>
              <a:gd name="connsiteX151" fmla="*/ 5102642 w 12192000"/>
              <a:gd name="connsiteY151" fmla="*/ 186816 h 4939827"/>
              <a:gd name="connsiteX152" fmla="*/ 5193590 w 12192000"/>
              <a:gd name="connsiteY152" fmla="*/ 136361 h 4939827"/>
              <a:gd name="connsiteX153" fmla="*/ 5323922 w 12192000"/>
              <a:gd name="connsiteY153" fmla="*/ 146332 h 4939827"/>
              <a:gd name="connsiteX154" fmla="*/ 5421860 w 12192000"/>
              <a:gd name="connsiteY154" fmla="*/ 167298 h 4939827"/>
              <a:gd name="connsiteX155" fmla="*/ 5476948 w 12192000"/>
              <a:gd name="connsiteY155" fmla="*/ 173249 h 4939827"/>
              <a:gd name="connsiteX156" fmla="*/ 5516842 w 12192000"/>
              <a:gd name="connsiteY156" fmla="*/ 184018 h 4939827"/>
              <a:gd name="connsiteX157" fmla="*/ 5619415 w 12192000"/>
              <a:gd name="connsiteY157" fmla="*/ 176781 h 4939827"/>
              <a:gd name="connsiteX158" fmla="*/ 5789867 w 12192000"/>
              <a:gd name="connsiteY158" fmla="*/ 150304 h 4939827"/>
              <a:gd name="connsiteX159" fmla="*/ 5825953 w 12192000"/>
              <a:gd name="connsiteY159" fmla="*/ 147907 h 4939827"/>
              <a:gd name="connsiteX160" fmla="*/ 5856168 w 12192000"/>
              <a:gd name="connsiteY160" fmla="*/ 158719 h 4939827"/>
              <a:gd name="connsiteX161" fmla="*/ 5862476 w 12192000"/>
              <a:gd name="connsiteY161" fmla="*/ 172447 h 4939827"/>
              <a:gd name="connsiteX162" fmla="*/ 5882195 w 12192000"/>
              <a:gd name="connsiteY162" fmla="*/ 173195 h 4939827"/>
              <a:gd name="connsiteX163" fmla="*/ 5887271 w 12192000"/>
              <a:gd name="connsiteY163" fmla="*/ 176084 h 4939827"/>
              <a:gd name="connsiteX164" fmla="*/ 5916552 w 12192000"/>
              <a:gd name="connsiteY164" fmla="*/ 189955 h 4939827"/>
              <a:gd name="connsiteX165" fmla="*/ 5983240 w 12192000"/>
              <a:gd name="connsiteY165" fmla="*/ 152755 h 4939827"/>
              <a:gd name="connsiteX166" fmla="*/ 6061852 w 12192000"/>
              <a:gd name="connsiteY166" fmla="*/ 161953 h 4939827"/>
              <a:gd name="connsiteX167" fmla="*/ 6408386 w 12192000"/>
              <a:gd name="connsiteY167" fmla="*/ 157590 h 4939827"/>
              <a:gd name="connsiteX168" fmla="*/ 6531386 w 12192000"/>
              <a:gd name="connsiteY168" fmla="*/ 156103 h 4939827"/>
              <a:gd name="connsiteX169" fmla="*/ 6721509 w 12192000"/>
              <a:gd name="connsiteY169" fmla="*/ 54829 h 4939827"/>
              <a:gd name="connsiteX170" fmla="*/ 6947884 w 12192000"/>
              <a:gd name="connsiteY170" fmla="*/ 47587 h 4939827"/>
              <a:gd name="connsiteX171" fmla="*/ 6965101 w 12192000"/>
              <a:gd name="connsiteY171" fmla="*/ 25718 h 4939827"/>
              <a:gd name="connsiteX172" fmla="*/ 6986370 w 12192000"/>
              <a:gd name="connsiteY172" fmla="*/ 12659 h 4939827"/>
              <a:gd name="connsiteX173" fmla="*/ 6989536 w 12192000"/>
              <a:gd name="connsiteY173" fmla="*/ 14528 h 4939827"/>
              <a:gd name="connsiteX174" fmla="*/ 7015933 w 12192000"/>
              <a:gd name="connsiteY174" fmla="*/ 9653 h 4939827"/>
              <a:gd name="connsiteX175" fmla="*/ 7020592 w 12192000"/>
              <a:gd name="connsiteY175" fmla="*/ 1651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435843 w 12192000"/>
              <a:gd name="connsiteY143" fmla="*/ 234325 h 4939827"/>
              <a:gd name="connsiteX144" fmla="*/ 4558432 w 12192000"/>
              <a:gd name="connsiteY144" fmla="*/ 269194 h 4939827"/>
              <a:gd name="connsiteX145" fmla="*/ 4635061 w 12192000"/>
              <a:gd name="connsiteY145" fmla="*/ 280682 h 4939827"/>
              <a:gd name="connsiteX146" fmla="*/ 4680829 w 12192000"/>
              <a:gd name="connsiteY146" fmla="*/ 287953 h 4939827"/>
              <a:gd name="connsiteX147" fmla="*/ 4807427 w 12192000"/>
              <a:gd name="connsiteY147" fmla="*/ 276835 h 4939827"/>
              <a:gd name="connsiteX148" fmla="*/ 5028933 w 12192000"/>
              <a:gd name="connsiteY148" fmla="*/ 183887 h 4939827"/>
              <a:gd name="connsiteX149" fmla="*/ 5093642 w 12192000"/>
              <a:gd name="connsiteY149" fmla="*/ 177214 h 4939827"/>
              <a:gd name="connsiteX150" fmla="*/ 5102642 w 12192000"/>
              <a:gd name="connsiteY150" fmla="*/ 186816 h 4939827"/>
              <a:gd name="connsiteX151" fmla="*/ 5193590 w 12192000"/>
              <a:gd name="connsiteY151" fmla="*/ 136361 h 4939827"/>
              <a:gd name="connsiteX152" fmla="*/ 5323922 w 12192000"/>
              <a:gd name="connsiteY152" fmla="*/ 146332 h 4939827"/>
              <a:gd name="connsiteX153" fmla="*/ 5421860 w 12192000"/>
              <a:gd name="connsiteY153" fmla="*/ 167298 h 4939827"/>
              <a:gd name="connsiteX154" fmla="*/ 5476948 w 12192000"/>
              <a:gd name="connsiteY154" fmla="*/ 173249 h 4939827"/>
              <a:gd name="connsiteX155" fmla="*/ 5516842 w 12192000"/>
              <a:gd name="connsiteY155" fmla="*/ 184018 h 4939827"/>
              <a:gd name="connsiteX156" fmla="*/ 5619415 w 12192000"/>
              <a:gd name="connsiteY156" fmla="*/ 176781 h 4939827"/>
              <a:gd name="connsiteX157" fmla="*/ 5789867 w 12192000"/>
              <a:gd name="connsiteY157" fmla="*/ 150304 h 4939827"/>
              <a:gd name="connsiteX158" fmla="*/ 5825953 w 12192000"/>
              <a:gd name="connsiteY158" fmla="*/ 147907 h 4939827"/>
              <a:gd name="connsiteX159" fmla="*/ 5856168 w 12192000"/>
              <a:gd name="connsiteY159" fmla="*/ 158719 h 4939827"/>
              <a:gd name="connsiteX160" fmla="*/ 5862476 w 12192000"/>
              <a:gd name="connsiteY160" fmla="*/ 172447 h 4939827"/>
              <a:gd name="connsiteX161" fmla="*/ 5882195 w 12192000"/>
              <a:gd name="connsiteY161" fmla="*/ 173195 h 4939827"/>
              <a:gd name="connsiteX162" fmla="*/ 5887271 w 12192000"/>
              <a:gd name="connsiteY162" fmla="*/ 176084 h 4939827"/>
              <a:gd name="connsiteX163" fmla="*/ 5916552 w 12192000"/>
              <a:gd name="connsiteY163" fmla="*/ 189955 h 4939827"/>
              <a:gd name="connsiteX164" fmla="*/ 5983240 w 12192000"/>
              <a:gd name="connsiteY164" fmla="*/ 152755 h 4939827"/>
              <a:gd name="connsiteX165" fmla="*/ 6061852 w 12192000"/>
              <a:gd name="connsiteY165" fmla="*/ 161953 h 4939827"/>
              <a:gd name="connsiteX166" fmla="*/ 6408386 w 12192000"/>
              <a:gd name="connsiteY166" fmla="*/ 157590 h 4939827"/>
              <a:gd name="connsiteX167" fmla="*/ 6531386 w 12192000"/>
              <a:gd name="connsiteY167" fmla="*/ 156103 h 4939827"/>
              <a:gd name="connsiteX168" fmla="*/ 6721509 w 12192000"/>
              <a:gd name="connsiteY168" fmla="*/ 54829 h 4939827"/>
              <a:gd name="connsiteX169" fmla="*/ 6947884 w 12192000"/>
              <a:gd name="connsiteY169" fmla="*/ 47587 h 4939827"/>
              <a:gd name="connsiteX170" fmla="*/ 6965101 w 12192000"/>
              <a:gd name="connsiteY170" fmla="*/ 25718 h 4939827"/>
              <a:gd name="connsiteX171" fmla="*/ 6986370 w 12192000"/>
              <a:gd name="connsiteY171" fmla="*/ 12659 h 4939827"/>
              <a:gd name="connsiteX172" fmla="*/ 6989536 w 12192000"/>
              <a:gd name="connsiteY172" fmla="*/ 14528 h 4939827"/>
              <a:gd name="connsiteX173" fmla="*/ 7015933 w 12192000"/>
              <a:gd name="connsiteY173" fmla="*/ 9653 h 4939827"/>
              <a:gd name="connsiteX174" fmla="*/ 7020592 w 12192000"/>
              <a:gd name="connsiteY174" fmla="*/ 1651 h 4939827"/>
              <a:gd name="connsiteX175" fmla="*/ 7025905 w 12192000"/>
              <a:gd name="connsiteY17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680829 w 12192000"/>
              <a:gd name="connsiteY145" fmla="*/ 287953 h 4939827"/>
              <a:gd name="connsiteX146" fmla="*/ 4807427 w 12192000"/>
              <a:gd name="connsiteY146" fmla="*/ 276835 h 4939827"/>
              <a:gd name="connsiteX147" fmla="*/ 5028933 w 12192000"/>
              <a:gd name="connsiteY147" fmla="*/ 183887 h 4939827"/>
              <a:gd name="connsiteX148" fmla="*/ 5093642 w 12192000"/>
              <a:gd name="connsiteY148" fmla="*/ 177214 h 4939827"/>
              <a:gd name="connsiteX149" fmla="*/ 5102642 w 12192000"/>
              <a:gd name="connsiteY149" fmla="*/ 186816 h 4939827"/>
              <a:gd name="connsiteX150" fmla="*/ 5193590 w 12192000"/>
              <a:gd name="connsiteY150" fmla="*/ 136361 h 4939827"/>
              <a:gd name="connsiteX151" fmla="*/ 5323922 w 12192000"/>
              <a:gd name="connsiteY151" fmla="*/ 146332 h 4939827"/>
              <a:gd name="connsiteX152" fmla="*/ 5421860 w 12192000"/>
              <a:gd name="connsiteY152" fmla="*/ 167298 h 4939827"/>
              <a:gd name="connsiteX153" fmla="*/ 5476948 w 12192000"/>
              <a:gd name="connsiteY153" fmla="*/ 173249 h 4939827"/>
              <a:gd name="connsiteX154" fmla="*/ 5516842 w 12192000"/>
              <a:gd name="connsiteY154" fmla="*/ 184018 h 4939827"/>
              <a:gd name="connsiteX155" fmla="*/ 5619415 w 12192000"/>
              <a:gd name="connsiteY155" fmla="*/ 176781 h 4939827"/>
              <a:gd name="connsiteX156" fmla="*/ 5789867 w 12192000"/>
              <a:gd name="connsiteY156" fmla="*/ 150304 h 4939827"/>
              <a:gd name="connsiteX157" fmla="*/ 5825953 w 12192000"/>
              <a:gd name="connsiteY157" fmla="*/ 147907 h 4939827"/>
              <a:gd name="connsiteX158" fmla="*/ 5856168 w 12192000"/>
              <a:gd name="connsiteY158" fmla="*/ 158719 h 4939827"/>
              <a:gd name="connsiteX159" fmla="*/ 5862476 w 12192000"/>
              <a:gd name="connsiteY159" fmla="*/ 172447 h 4939827"/>
              <a:gd name="connsiteX160" fmla="*/ 5882195 w 12192000"/>
              <a:gd name="connsiteY160" fmla="*/ 173195 h 4939827"/>
              <a:gd name="connsiteX161" fmla="*/ 5887271 w 12192000"/>
              <a:gd name="connsiteY161" fmla="*/ 176084 h 4939827"/>
              <a:gd name="connsiteX162" fmla="*/ 5916552 w 12192000"/>
              <a:gd name="connsiteY162" fmla="*/ 189955 h 4939827"/>
              <a:gd name="connsiteX163" fmla="*/ 5983240 w 12192000"/>
              <a:gd name="connsiteY163" fmla="*/ 152755 h 4939827"/>
              <a:gd name="connsiteX164" fmla="*/ 6061852 w 12192000"/>
              <a:gd name="connsiteY164" fmla="*/ 161953 h 4939827"/>
              <a:gd name="connsiteX165" fmla="*/ 6408386 w 12192000"/>
              <a:gd name="connsiteY165" fmla="*/ 157590 h 4939827"/>
              <a:gd name="connsiteX166" fmla="*/ 6531386 w 12192000"/>
              <a:gd name="connsiteY166" fmla="*/ 156103 h 4939827"/>
              <a:gd name="connsiteX167" fmla="*/ 6721509 w 12192000"/>
              <a:gd name="connsiteY167" fmla="*/ 54829 h 4939827"/>
              <a:gd name="connsiteX168" fmla="*/ 6947884 w 12192000"/>
              <a:gd name="connsiteY168" fmla="*/ 47587 h 4939827"/>
              <a:gd name="connsiteX169" fmla="*/ 6965101 w 12192000"/>
              <a:gd name="connsiteY169" fmla="*/ 25718 h 4939827"/>
              <a:gd name="connsiteX170" fmla="*/ 6986370 w 12192000"/>
              <a:gd name="connsiteY170" fmla="*/ 12659 h 4939827"/>
              <a:gd name="connsiteX171" fmla="*/ 6989536 w 12192000"/>
              <a:gd name="connsiteY171" fmla="*/ 14528 h 4939827"/>
              <a:gd name="connsiteX172" fmla="*/ 7015933 w 12192000"/>
              <a:gd name="connsiteY172" fmla="*/ 9653 h 4939827"/>
              <a:gd name="connsiteX173" fmla="*/ 7020592 w 12192000"/>
              <a:gd name="connsiteY173" fmla="*/ 1651 h 4939827"/>
              <a:gd name="connsiteX174" fmla="*/ 7025905 w 12192000"/>
              <a:gd name="connsiteY17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08386 w 12192000"/>
              <a:gd name="connsiteY164" fmla="*/ 157590 h 4939827"/>
              <a:gd name="connsiteX165" fmla="*/ 6531386 w 12192000"/>
              <a:gd name="connsiteY165" fmla="*/ 156103 h 4939827"/>
              <a:gd name="connsiteX166" fmla="*/ 6721509 w 12192000"/>
              <a:gd name="connsiteY166" fmla="*/ 54829 h 4939827"/>
              <a:gd name="connsiteX167" fmla="*/ 6947884 w 12192000"/>
              <a:gd name="connsiteY167" fmla="*/ 47587 h 4939827"/>
              <a:gd name="connsiteX168" fmla="*/ 6965101 w 12192000"/>
              <a:gd name="connsiteY168" fmla="*/ 25718 h 4939827"/>
              <a:gd name="connsiteX169" fmla="*/ 6986370 w 12192000"/>
              <a:gd name="connsiteY169" fmla="*/ 12659 h 4939827"/>
              <a:gd name="connsiteX170" fmla="*/ 6989536 w 12192000"/>
              <a:gd name="connsiteY170" fmla="*/ 14528 h 4939827"/>
              <a:gd name="connsiteX171" fmla="*/ 7015933 w 12192000"/>
              <a:gd name="connsiteY171" fmla="*/ 9653 h 4939827"/>
              <a:gd name="connsiteX172" fmla="*/ 7020592 w 12192000"/>
              <a:gd name="connsiteY172" fmla="*/ 1651 h 4939827"/>
              <a:gd name="connsiteX173" fmla="*/ 7025905 w 12192000"/>
              <a:gd name="connsiteY17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21509 w 12192000"/>
              <a:gd name="connsiteY165" fmla="*/ 54829 h 4939827"/>
              <a:gd name="connsiteX166" fmla="*/ 6947884 w 12192000"/>
              <a:gd name="connsiteY166" fmla="*/ 47587 h 4939827"/>
              <a:gd name="connsiteX167" fmla="*/ 6965101 w 12192000"/>
              <a:gd name="connsiteY167" fmla="*/ 25718 h 4939827"/>
              <a:gd name="connsiteX168" fmla="*/ 6986370 w 12192000"/>
              <a:gd name="connsiteY168" fmla="*/ 12659 h 4939827"/>
              <a:gd name="connsiteX169" fmla="*/ 6989536 w 12192000"/>
              <a:gd name="connsiteY169" fmla="*/ 14528 h 4939827"/>
              <a:gd name="connsiteX170" fmla="*/ 7015933 w 12192000"/>
              <a:gd name="connsiteY170" fmla="*/ 9653 h 4939827"/>
              <a:gd name="connsiteX171" fmla="*/ 7020592 w 12192000"/>
              <a:gd name="connsiteY171" fmla="*/ 1651 h 4939827"/>
              <a:gd name="connsiteX172" fmla="*/ 7025905 w 12192000"/>
              <a:gd name="connsiteY17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947884 w 12192000"/>
              <a:gd name="connsiteY165" fmla="*/ 47587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531386 w 12192000"/>
              <a:gd name="connsiteY164" fmla="*/ 156103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061852 w 12192000"/>
              <a:gd name="connsiteY163" fmla="*/ 161953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37675 w 12192000"/>
              <a:gd name="connsiteY17" fmla="*/ 204438 h 4939827"/>
              <a:gd name="connsiteX18" fmla="*/ 7952584 w 12192000"/>
              <a:gd name="connsiteY18" fmla="*/ 170181 h 4939827"/>
              <a:gd name="connsiteX19" fmla="*/ 8009534 w 12192000"/>
              <a:gd name="connsiteY19" fmla="*/ 176441 h 4939827"/>
              <a:gd name="connsiteX20" fmla="*/ 8058681 w 12192000"/>
              <a:gd name="connsiteY20" fmla="*/ 219431 h 4939827"/>
              <a:gd name="connsiteX21" fmla="*/ 8126175 w 12192000"/>
              <a:gd name="connsiteY21" fmla="*/ 240005 h 4939827"/>
              <a:gd name="connsiteX22" fmla="*/ 8166439 w 12192000"/>
              <a:gd name="connsiteY22" fmla="*/ 252699 h 4939827"/>
              <a:gd name="connsiteX23" fmla="*/ 8281371 w 12192000"/>
              <a:gd name="connsiteY23" fmla="*/ 256875 h 4939827"/>
              <a:gd name="connsiteX24" fmla="*/ 8381609 w 12192000"/>
              <a:gd name="connsiteY24" fmla="*/ 240618 h 4939827"/>
              <a:gd name="connsiteX25" fmla="*/ 8406759 w 12192000"/>
              <a:gd name="connsiteY25" fmla="*/ 232517 h 4939827"/>
              <a:gd name="connsiteX26" fmla="*/ 8426506 w 12192000"/>
              <a:gd name="connsiteY26" fmla="*/ 241842 h 4939827"/>
              <a:gd name="connsiteX27" fmla="*/ 8427949 w 12192000"/>
              <a:gd name="connsiteY27" fmla="*/ 240981 h 4939827"/>
              <a:gd name="connsiteX28" fmla="*/ 8441468 w 12192000"/>
              <a:gd name="connsiteY28" fmla="*/ 241157 h 4939827"/>
              <a:gd name="connsiteX29" fmla="*/ 8565757 w 12192000"/>
              <a:gd name="connsiteY29" fmla="*/ 255317 h 4939827"/>
              <a:gd name="connsiteX30" fmla="*/ 8573171 w 12192000"/>
              <a:gd name="connsiteY30" fmla="*/ 258426 h 4939827"/>
              <a:gd name="connsiteX31" fmla="*/ 8573548 w 12192000"/>
              <a:gd name="connsiteY31" fmla="*/ 258241 h 4939827"/>
              <a:gd name="connsiteX32" fmla="*/ 8581827 w 12192000"/>
              <a:gd name="connsiteY32" fmla="*/ 261028 h 4939827"/>
              <a:gd name="connsiteX33" fmla="*/ 8586687 w 12192000"/>
              <a:gd name="connsiteY33" fmla="*/ 264089 h 4939827"/>
              <a:gd name="connsiteX34" fmla="*/ 8601067 w 12192000"/>
              <a:gd name="connsiteY34" fmla="*/ 270114 h 4939827"/>
              <a:gd name="connsiteX35" fmla="*/ 8672650 w 12192000"/>
              <a:gd name="connsiteY35" fmla="*/ 254821 h 4939827"/>
              <a:gd name="connsiteX36" fmla="*/ 8785543 w 12192000"/>
              <a:gd name="connsiteY36" fmla="*/ 263406 h 4939827"/>
              <a:gd name="connsiteX37" fmla="*/ 8830588 w 12192000"/>
              <a:gd name="connsiteY37" fmla="*/ 265483 h 4939827"/>
              <a:gd name="connsiteX38" fmla="*/ 8905142 w 12192000"/>
              <a:gd name="connsiteY38" fmla="*/ 264958 h 4939827"/>
              <a:gd name="connsiteX39" fmla="*/ 8968582 w 12192000"/>
              <a:gd name="connsiteY39" fmla="*/ 262728 h 4939827"/>
              <a:gd name="connsiteX40" fmla="*/ 8972994 w 12192000"/>
              <a:gd name="connsiteY40" fmla="*/ 263284 h 4939827"/>
              <a:gd name="connsiteX41" fmla="*/ 9004605 w 12192000"/>
              <a:gd name="connsiteY41" fmla="*/ 258041 h 4939827"/>
              <a:gd name="connsiteX42" fmla="*/ 9016165 w 12192000"/>
              <a:gd name="connsiteY42" fmla="*/ 261258 h 4939827"/>
              <a:gd name="connsiteX43" fmla="*/ 9043297 w 12192000"/>
              <a:gd name="connsiteY43" fmla="*/ 281547 h 4939827"/>
              <a:gd name="connsiteX44" fmla="*/ 9048315 w 12192000"/>
              <a:gd name="connsiteY44" fmla="*/ 279264 h 4939827"/>
              <a:gd name="connsiteX45" fmla="*/ 9054706 w 12192000"/>
              <a:gd name="connsiteY45" fmla="*/ 278538 h 4939827"/>
              <a:gd name="connsiteX46" fmla="*/ 9070919 w 12192000"/>
              <a:gd name="connsiteY46" fmla="*/ 281810 h 4939827"/>
              <a:gd name="connsiteX47" fmla="*/ 9076813 w 12192000"/>
              <a:gd name="connsiteY47" fmla="*/ 283909 h 4939827"/>
              <a:gd name="connsiteX48" fmla="*/ 9085871 w 12192000"/>
              <a:gd name="connsiteY48" fmla="*/ 285133 h 4939827"/>
              <a:gd name="connsiteX49" fmla="*/ 9086159 w 12192000"/>
              <a:gd name="connsiteY49" fmla="*/ 284887 h 4939827"/>
              <a:gd name="connsiteX50" fmla="*/ 9134606 w 12192000"/>
              <a:gd name="connsiteY50" fmla="*/ 288168 h 4939827"/>
              <a:gd name="connsiteX51" fmla="*/ 9195590 w 12192000"/>
              <a:gd name="connsiteY51" fmla="*/ 279568 h 4939827"/>
              <a:gd name="connsiteX52" fmla="*/ 9219336 w 12192000"/>
              <a:gd name="connsiteY52" fmla="*/ 278133 h 4939827"/>
              <a:gd name="connsiteX53" fmla="*/ 9232362 w 12192000"/>
              <a:gd name="connsiteY53" fmla="*/ 275894 h 4939827"/>
              <a:gd name="connsiteX54" fmla="*/ 9233396 w 12192000"/>
              <a:gd name="connsiteY54" fmla="*/ 274803 h 4939827"/>
              <a:gd name="connsiteX55" fmla="*/ 9256213 w 12192000"/>
              <a:gd name="connsiteY55" fmla="*/ 281576 h 4939827"/>
              <a:gd name="connsiteX56" fmla="*/ 9262377 w 12192000"/>
              <a:gd name="connsiteY56" fmla="*/ 286635 h 4939827"/>
              <a:gd name="connsiteX57" fmla="*/ 9287089 w 12192000"/>
              <a:gd name="connsiteY57" fmla="*/ 303891 h 4939827"/>
              <a:gd name="connsiteX58" fmla="*/ 9371484 w 12192000"/>
              <a:gd name="connsiteY58" fmla="*/ 329634 h 4939827"/>
              <a:gd name="connsiteX59" fmla="*/ 9404829 w 12192000"/>
              <a:gd name="connsiteY59" fmla="*/ 339038 h 4939827"/>
              <a:gd name="connsiteX60" fmla="*/ 9427021 w 12192000"/>
              <a:gd name="connsiteY60" fmla="*/ 358784 h 4939827"/>
              <a:gd name="connsiteX61" fmla="*/ 9670844 w 12192000"/>
              <a:gd name="connsiteY61" fmla="*/ 405128 h 4939827"/>
              <a:gd name="connsiteX62" fmla="*/ 9816083 w 12192000"/>
              <a:gd name="connsiteY62" fmla="*/ 416573 h 4939827"/>
              <a:gd name="connsiteX63" fmla="*/ 9936741 w 12192000"/>
              <a:gd name="connsiteY63" fmla="*/ 437044 h 4939827"/>
              <a:gd name="connsiteX64" fmla="*/ 10050093 w 12192000"/>
              <a:gd name="connsiteY64" fmla="*/ 443783 h 4939827"/>
              <a:gd name="connsiteX65" fmla="*/ 10130090 w 12192000"/>
              <a:gd name="connsiteY65" fmla="*/ 459520 h 4939827"/>
              <a:gd name="connsiteX66" fmla="*/ 10173456 w 12192000"/>
              <a:gd name="connsiteY66" fmla="*/ 457749 h 4939827"/>
              <a:gd name="connsiteX67" fmla="*/ 10218232 w 12192000"/>
              <a:gd name="connsiteY67" fmla="*/ 459820 h 4939827"/>
              <a:gd name="connsiteX68" fmla="*/ 10354176 w 12192000"/>
              <a:gd name="connsiteY68" fmla="*/ 471377 h 4939827"/>
              <a:gd name="connsiteX69" fmla="*/ 10430681 w 12192000"/>
              <a:gd name="connsiteY69" fmla="*/ 481226 h 4939827"/>
              <a:gd name="connsiteX70" fmla="*/ 10478169 w 12192000"/>
              <a:gd name="connsiteY70" fmla="*/ 481774 h 4939827"/>
              <a:gd name="connsiteX71" fmla="*/ 10540907 w 12192000"/>
              <a:gd name="connsiteY71" fmla="*/ 485607 h 4939827"/>
              <a:gd name="connsiteX72" fmla="*/ 10614941 w 12192000"/>
              <a:gd name="connsiteY72" fmla="*/ 487592 h 4939827"/>
              <a:gd name="connsiteX73" fmla="*/ 10674098 w 12192000"/>
              <a:gd name="connsiteY73" fmla="*/ 521656 h 4939827"/>
              <a:gd name="connsiteX74" fmla="*/ 10874834 w 12192000"/>
              <a:gd name="connsiteY74" fmla="*/ 574867 h 4939827"/>
              <a:gd name="connsiteX75" fmla="*/ 10944981 w 12192000"/>
              <a:gd name="connsiteY75" fmla="*/ 615042 h 4939827"/>
              <a:gd name="connsiteX76" fmla="*/ 11006376 w 12192000"/>
              <a:gd name="connsiteY76" fmla="*/ 645957 h 4939827"/>
              <a:gd name="connsiteX77" fmla="*/ 11076308 w 12192000"/>
              <a:gd name="connsiteY77" fmla="*/ 675698 h 4939827"/>
              <a:gd name="connsiteX78" fmla="*/ 11148789 w 12192000"/>
              <a:gd name="connsiteY78" fmla="*/ 685041 h 4939827"/>
              <a:gd name="connsiteX79" fmla="*/ 11249129 w 12192000"/>
              <a:gd name="connsiteY79" fmla="*/ 684218 h 4939827"/>
              <a:gd name="connsiteX80" fmla="*/ 11299915 w 12192000"/>
              <a:gd name="connsiteY80" fmla="*/ 692177 h 4939827"/>
              <a:gd name="connsiteX81" fmla="*/ 11386973 w 12192000"/>
              <a:gd name="connsiteY81" fmla="*/ 708209 h 4939827"/>
              <a:gd name="connsiteX82" fmla="*/ 11500105 w 12192000"/>
              <a:gd name="connsiteY82" fmla="*/ 735014 h 4939827"/>
              <a:gd name="connsiteX83" fmla="*/ 11621735 w 12192000"/>
              <a:gd name="connsiteY83" fmla="*/ 789584 h 4939827"/>
              <a:gd name="connsiteX84" fmla="*/ 11691200 w 12192000"/>
              <a:gd name="connsiteY84" fmla="*/ 867902 h 4939827"/>
              <a:gd name="connsiteX85" fmla="*/ 11819427 w 12192000"/>
              <a:gd name="connsiteY85" fmla="*/ 911634 h 4939827"/>
              <a:gd name="connsiteX86" fmla="*/ 11969720 w 12192000"/>
              <a:gd name="connsiteY86" fmla="*/ 964737 h 4939827"/>
              <a:gd name="connsiteX87" fmla="*/ 12055766 w 12192000"/>
              <a:gd name="connsiteY87" fmla="*/ 991268 h 4939827"/>
              <a:gd name="connsiteX88" fmla="*/ 12171539 w 12192000"/>
              <a:gd name="connsiteY88" fmla="*/ 995427 h 4939827"/>
              <a:gd name="connsiteX89" fmla="*/ 12187831 w 12192000"/>
              <a:gd name="connsiteY89" fmla="*/ 996580 h 4939827"/>
              <a:gd name="connsiteX90" fmla="*/ 12192000 w 12192000"/>
              <a:gd name="connsiteY90" fmla="*/ 996726 h 4939827"/>
              <a:gd name="connsiteX91" fmla="*/ 12192000 w 12192000"/>
              <a:gd name="connsiteY91" fmla="*/ 4939827 h 4939827"/>
              <a:gd name="connsiteX92" fmla="*/ 0 w 12192000"/>
              <a:gd name="connsiteY92" fmla="*/ 4939827 h 4939827"/>
              <a:gd name="connsiteX93" fmla="*/ 0 w 12192000"/>
              <a:gd name="connsiteY93" fmla="*/ 512043 h 4939827"/>
              <a:gd name="connsiteX94" fmla="*/ 7381 w 12192000"/>
              <a:gd name="connsiteY94" fmla="*/ 512580 h 4939827"/>
              <a:gd name="connsiteX95" fmla="*/ 100029 w 12192000"/>
              <a:gd name="connsiteY95" fmla="*/ 504758 h 4939827"/>
              <a:gd name="connsiteX96" fmla="*/ 155244 w 12192000"/>
              <a:gd name="connsiteY96" fmla="*/ 525130 h 4939827"/>
              <a:gd name="connsiteX97" fmla="*/ 254366 w 12192000"/>
              <a:gd name="connsiteY97" fmla="*/ 534449 h 4939827"/>
              <a:gd name="connsiteX98" fmla="*/ 447292 w 12192000"/>
              <a:gd name="connsiteY98" fmla="*/ 542725 h 4939827"/>
              <a:gd name="connsiteX99" fmla="*/ 628105 w 12192000"/>
              <a:gd name="connsiteY99" fmla="*/ 547853 h 4939827"/>
              <a:gd name="connsiteX100" fmla="*/ 783146 w 12192000"/>
              <a:gd name="connsiteY100" fmla="*/ 591799 h 4939827"/>
              <a:gd name="connsiteX101" fmla="*/ 1043676 w 12192000"/>
              <a:gd name="connsiteY101" fmla="*/ 591887 h 4939827"/>
              <a:gd name="connsiteX102" fmla="*/ 1281816 w 12192000"/>
              <a:gd name="connsiteY102" fmla="*/ 520946 h 4939827"/>
              <a:gd name="connsiteX103" fmla="*/ 1486347 w 12192000"/>
              <a:gd name="connsiteY103" fmla="*/ 487310 h 4939827"/>
              <a:gd name="connsiteX104" fmla="*/ 1568079 w 12192000"/>
              <a:gd name="connsiteY104" fmla="*/ 462531 h 4939827"/>
              <a:gd name="connsiteX105" fmla="*/ 1622516 w 12192000"/>
              <a:gd name="connsiteY105" fmla="*/ 466058 h 4939827"/>
              <a:gd name="connsiteX106" fmla="*/ 1655457 w 12192000"/>
              <a:gd name="connsiteY106" fmla="*/ 465359 h 4939827"/>
              <a:gd name="connsiteX107" fmla="*/ 1717454 w 12192000"/>
              <a:gd name="connsiteY107" fmla="*/ 417203 h 4939827"/>
              <a:gd name="connsiteX108" fmla="*/ 1913794 w 12192000"/>
              <a:gd name="connsiteY108" fmla="*/ 365255 h 4939827"/>
              <a:gd name="connsiteX109" fmla="*/ 2129762 w 12192000"/>
              <a:gd name="connsiteY109" fmla="*/ 367832 h 4939827"/>
              <a:gd name="connsiteX110" fmla="*/ 2376970 w 12192000"/>
              <a:gd name="connsiteY110" fmla="*/ 350129 h 4939827"/>
              <a:gd name="connsiteX111" fmla="*/ 2480155 w 12192000"/>
              <a:gd name="connsiteY111" fmla="*/ 359227 h 4939827"/>
              <a:gd name="connsiteX112" fmla="*/ 2586782 w 12192000"/>
              <a:gd name="connsiteY112" fmla="*/ 339352 h 4939827"/>
              <a:gd name="connsiteX113" fmla="*/ 2654496 w 12192000"/>
              <a:gd name="connsiteY113" fmla="*/ 315431 h 4939827"/>
              <a:gd name="connsiteX114" fmla="*/ 2788947 w 12192000"/>
              <a:gd name="connsiteY114" fmla="*/ 250375 h 4939827"/>
              <a:gd name="connsiteX115" fmla="*/ 2885389 w 12192000"/>
              <a:gd name="connsiteY115" fmla="*/ 255259 h 4939827"/>
              <a:gd name="connsiteX116" fmla="*/ 3045916 w 12192000"/>
              <a:gd name="connsiteY116" fmla="*/ 261030 h 4939827"/>
              <a:gd name="connsiteX117" fmla="*/ 3074187 w 12192000"/>
              <a:gd name="connsiteY117" fmla="*/ 243226 h 4939827"/>
              <a:gd name="connsiteX118" fmla="*/ 3103677 w 12192000"/>
              <a:gd name="connsiteY118" fmla="*/ 209527 h 4939827"/>
              <a:gd name="connsiteX119" fmla="*/ 3126759 w 12192000"/>
              <a:gd name="connsiteY119" fmla="*/ 211226 h 4939827"/>
              <a:gd name="connsiteX120" fmla="*/ 3164020 w 12192000"/>
              <a:gd name="connsiteY120" fmla="*/ 212779 h 4939827"/>
              <a:gd name="connsiteX121" fmla="*/ 3285019 w 12192000"/>
              <a:gd name="connsiteY121" fmla="*/ 220535 h 4939827"/>
              <a:gd name="connsiteX122" fmla="*/ 3365154 w 12192000"/>
              <a:gd name="connsiteY122" fmla="*/ 226416 h 4939827"/>
              <a:gd name="connsiteX123" fmla="*/ 3367507 w 12192000"/>
              <a:gd name="connsiteY123" fmla="*/ 225416 h 4939827"/>
              <a:gd name="connsiteX124" fmla="*/ 3387567 w 12192000"/>
              <a:gd name="connsiteY124" fmla="*/ 227103 h 4939827"/>
              <a:gd name="connsiteX125" fmla="*/ 3424753 w 12192000"/>
              <a:gd name="connsiteY125" fmla="*/ 244380 h 4939827"/>
              <a:gd name="connsiteX126" fmla="*/ 3498001 w 12192000"/>
              <a:gd name="connsiteY126" fmla="*/ 231941 h 4939827"/>
              <a:gd name="connsiteX127" fmla="*/ 3561557 w 12192000"/>
              <a:gd name="connsiteY127" fmla="*/ 228095 h 4939827"/>
              <a:gd name="connsiteX128" fmla="*/ 3611920 w 12192000"/>
              <a:gd name="connsiteY128" fmla="*/ 218094 h 4939827"/>
              <a:gd name="connsiteX129" fmla="*/ 3620528 w 12192000"/>
              <a:gd name="connsiteY129" fmla="*/ 218788 h 4939827"/>
              <a:gd name="connsiteX130" fmla="*/ 3620766 w 12192000"/>
              <a:gd name="connsiteY130" fmla="*/ 218511 h 4939827"/>
              <a:gd name="connsiteX131" fmla="*/ 3629977 w 12192000"/>
              <a:gd name="connsiteY131" fmla="*/ 218664 h 4939827"/>
              <a:gd name="connsiteX132" fmla="*/ 3636217 w 12192000"/>
              <a:gd name="connsiteY132" fmla="*/ 220048 h 4939827"/>
              <a:gd name="connsiteX133" fmla="*/ 3709484 w 12192000"/>
              <a:gd name="connsiteY133" fmla="*/ 186927 h 4939827"/>
              <a:gd name="connsiteX134" fmla="*/ 3761342 w 12192000"/>
              <a:gd name="connsiteY134" fmla="*/ 177474 h 4939827"/>
              <a:gd name="connsiteX135" fmla="*/ 3799748 w 12192000"/>
              <a:gd name="connsiteY135" fmla="*/ 167154 h 4939827"/>
              <a:gd name="connsiteX136" fmla="*/ 3812225 w 12192000"/>
              <a:gd name="connsiteY136" fmla="*/ 189020 h 4939827"/>
              <a:gd name="connsiteX137" fmla="*/ 3864537 w 12192000"/>
              <a:gd name="connsiteY137" fmla="*/ 200742 h 4939827"/>
              <a:gd name="connsiteX138" fmla="*/ 4028476 w 12192000"/>
              <a:gd name="connsiteY138" fmla="*/ 223679 h 4939827"/>
              <a:gd name="connsiteX139" fmla="*/ 4191582 w 12192000"/>
              <a:gd name="connsiteY139" fmla="*/ 238952 h 4939827"/>
              <a:gd name="connsiteX140" fmla="*/ 4251024 w 12192000"/>
              <a:gd name="connsiteY140" fmla="*/ 240874 h 4939827"/>
              <a:gd name="connsiteX141" fmla="*/ 4355275 w 12192000"/>
              <a:gd name="connsiteY141" fmla="*/ 260205 h 4939827"/>
              <a:gd name="connsiteX142" fmla="*/ 4423807 w 12192000"/>
              <a:gd name="connsiteY142" fmla="*/ 270366 h 4939827"/>
              <a:gd name="connsiteX143" fmla="*/ 4558432 w 12192000"/>
              <a:gd name="connsiteY143" fmla="*/ 269194 h 4939827"/>
              <a:gd name="connsiteX144" fmla="*/ 4635061 w 12192000"/>
              <a:gd name="connsiteY144" fmla="*/ 280682 h 4939827"/>
              <a:gd name="connsiteX145" fmla="*/ 4807427 w 12192000"/>
              <a:gd name="connsiteY145" fmla="*/ 276835 h 4939827"/>
              <a:gd name="connsiteX146" fmla="*/ 5028933 w 12192000"/>
              <a:gd name="connsiteY146" fmla="*/ 183887 h 4939827"/>
              <a:gd name="connsiteX147" fmla="*/ 5093642 w 12192000"/>
              <a:gd name="connsiteY147" fmla="*/ 177214 h 4939827"/>
              <a:gd name="connsiteX148" fmla="*/ 5102642 w 12192000"/>
              <a:gd name="connsiteY148" fmla="*/ 186816 h 4939827"/>
              <a:gd name="connsiteX149" fmla="*/ 5193590 w 12192000"/>
              <a:gd name="connsiteY149" fmla="*/ 136361 h 4939827"/>
              <a:gd name="connsiteX150" fmla="*/ 5323922 w 12192000"/>
              <a:gd name="connsiteY150" fmla="*/ 146332 h 4939827"/>
              <a:gd name="connsiteX151" fmla="*/ 5421860 w 12192000"/>
              <a:gd name="connsiteY151" fmla="*/ 167298 h 4939827"/>
              <a:gd name="connsiteX152" fmla="*/ 5476948 w 12192000"/>
              <a:gd name="connsiteY152" fmla="*/ 173249 h 4939827"/>
              <a:gd name="connsiteX153" fmla="*/ 5516842 w 12192000"/>
              <a:gd name="connsiteY153" fmla="*/ 184018 h 4939827"/>
              <a:gd name="connsiteX154" fmla="*/ 5619415 w 12192000"/>
              <a:gd name="connsiteY154" fmla="*/ 176781 h 4939827"/>
              <a:gd name="connsiteX155" fmla="*/ 5789867 w 12192000"/>
              <a:gd name="connsiteY155" fmla="*/ 150304 h 4939827"/>
              <a:gd name="connsiteX156" fmla="*/ 5825953 w 12192000"/>
              <a:gd name="connsiteY156" fmla="*/ 147907 h 4939827"/>
              <a:gd name="connsiteX157" fmla="*/ 5856168 w 12192000"/>
              <a:gd name="connsiteY157" fmla="*/ 158719 h 4939827"/>
              <a:gd name="connsiteX158" fmla="*/ 5862476 w 12192000"/>
              <a:gd name="connsiteY158" fmla="*/ 172447 h 4939827"/>
              <a:gd name="connsiteX159" fmla="*/ 5882195 w 12192000"/>
              <a:gd name="connsiteY159" fmla="*/ 173195 h 4939827"/>
              <a:gd name="connsiteX160" fmla="*/ 5887271 w 12192000"/>
              <a:gd name="connsiteY160" fmla="*/ 176084 h 4939827"/>
              <a:gd name="connsiteX161" fmla="*/ 5916552 w 12192000"/>
              <a:gd name="connsiteY161" fmla="*/ 189955 h 4939827"/>
              <a:gd name="connsiteX162" fmla="*/ 5983240 w 12192000"/>
              <a:gd name="connsiteY162" fmla="*/ 152755 h 4939827"/>
              <a:gd name="connsiteX163" fmla="*/ 6152287 w 12192000"/>
              <a:gd name="connsiteY163" fmla="*/ 116736 h 4939827"/>
              <a:gd name="connsiteX164" fmla="*/ 6415830 w 12192000"/>
              <a:gd name="connsiteY164" fmla="*/ 136006 h 4939827"/>
              <a:gd name="connsiteX165" fmla="*/ 6756965 w 12192000"/>
              <a:gd name="connsiteY165" fmla="*/ 57636 h 4939827"/>
              <a:gd name="connsiteX166" fmla="*/ 6965101 w 12192000"/>
              <a:gd name="connsiteY166" fmla="*/ 25718 h 4939827"/>
              <a:gd name="connsiteX167" fmla="*/ 6986370 w 12192000"/>
              <a:gd name="connsiteY167" fmla="*/ 12659 h 4939827"/>
              <a:gd name="connsiteX168" fmla="*/ 6989536 w 12192000"/>
              <a:gd name="connsiteY168" fmla="*/ 14528 h 4939827"/>
              <a:gd name="connsiteX169" fmla="*/ 7015933 w 12192000"/>
              <a:gd name="connsiteY169" fmla="*/ 9653 h 4939827"/>
              <a:gd name="connsiteX170" fmla="*/ 7020592 w 12192000"/>
              <a:gd name="connsiteY170" fmla="*/ 1651 h 4939827"/>
              <a:gd name="connsiteX171" fmla="*/ 7025905 w 12192000"/>
              <a:gd name="connsiteY17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43464 w 12192000"/>
              <a:gd name="connsiteY12" fmla="*/ 68367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965101 w 12192000"/>
              <a:gd name="connsiteY165" fmla="*/ 25718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16552 w 12192000"/>
              <a:gd name="connsiteY160" fmla="*/ 189955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36361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3864537 w 12192000"/>
              <a:gd name="connsiteY136" fmla="*/ 200742 h 4939827"/>
              <a:gd name="connsiteX137" fmla="*/ 4028476 w 12192000"/>
              <a:gd name="connsiteY137" fmla="*/ 223679 h 4939827"/>
              <a:gd name="connsiteX138" fmla="*/ 4191582 w 12192000"/>
              <a:gd name="connsiteY138" fmla="*/ 238952 h 4939827"/>
              <a:gd name="connsiteX139" fmla="*/ 4251024 w 12192000"/>
              <a:gd name="connsiteY139" fmla="*/ 240874 h 4939827"/>
              <a:gd name="connsiteX140" fmla="*/ 4355275 w 12192000"/>
              <a:gd name="connsiteY140" fmla="*/ 260205 h 4939827"/>
              <a:gd name="connsiteX141" fmla="*/ 4423807 w 12192000"/>
              <a:gd name="connsiteY141" fmla="*/ 270366 h 4939827"/>
              <a:gd name="connsiteX142" fmla="*/ 4558432 w 12192000"/>
              <a:gd name="connsiteY142" fmla="*/ 269194 h 4939827"/>
              <a:gd name="connsiteX143" fmla="*/ 4635061 w 12192000"/>
              <a:gd name="connsiteY143" fmla="*/ 280682 h 4939827"/>
              <a:gd name="connsiteX144" fmla="*/ 4807427 w 12192000"/>
              <a:gd name="connsiteY144" fmla="*/ 276835 h 4939827"/>
              <a:gd name="connsiteX145" fmla="*/ 5028933 w 12192000"/>
              <a:gd name="connsiteY145" fmla="*/ 183887 h 4939827"/>
              <a:gd name="connsiteX146" fmla="*/ 5093642 w 12192000"/>
              <a:gd name="connsiteY146" fmla="*/ 177214 h 4939827"/>
              <a:gd name="connsiteX147" fmla="*/ 5102642 w 12192000"/>
              <a:gd name="connsiteY147" fmla="*/ 186816 h 4939827"/>
              <a:gd name="connsiteX148" fmla="*/ 5193590 w 12192000"/>
              <a:gd name="connsiteY148" fmla="*/ 156458 h 4939827"/>
              <a:gd name="connsiteX149" fmla="*/ 5323922 w 12192000"/>
              <a:gd name="connsiteY149" fmla="*/ 146332 h 4939827"/>
              <a:gd name="connsiteX150" fmla="*/ 5421860 w 12192000"/>
              <a:gd name="connsiteY150" fmla="*/ 167298 h 4939827"/>
              <a:gd name="connsiteX151" fmla="*/ 5476948 w 12192000"/>
              <a:gd name="connsiteY151" fmla="*/ 173249 h 4939827"/>
              <a:gd name="connsiteX152" fmla="*/ 5516842 w 12192000"/>
              <a:gd name="connsiteY152" fmla="*/ 184018 h 4939827"/>
              <a:gd name="connsiteX153" fmla="*/ 5619415 w 12192000"/>
              <a:gd name="connsiteY153" fmla="*/ 176781 h 4939827"/>
              <a:gd name="connsiteX154" fmla="*/ 5789867 w 12192000"/>
              <a:gd name="connsiteY154" fmla="*/ 150304 h 4939827"/>
              <a:gd name="connsiteX155" fmla="*/ 5825953 w 12192000"/>
              <a:gd name="connsiteY155" fmla="*/ 147907 h 4939827"/>
              <a:gd name="connsiteX156" fmla="*/ 5856168 w 12192000"/>
              <a:gd name="connsiteY156" fmla="*/ 158719 h 4939827"/>
              <a:gd name="connsiteX157" fmla="*/ 5862476 w 12192000"/>
              <a:gd name="connsiteY157" fmla="*/ 172447 h 4939827"/>
              <a:gd name="connsiteX158" fmla="*/ 5882195 w 12192000"/>
              <a:gd name="connsiteY158" fmla="*/ 173195 h 4939827"/>
              <a:gd name="connsiteX159" fmla="*/ 5887271 w 12192000"/>
              <a:gd name="connsiteY159" fmla="*/ 176084 h 4939827"/>
              <a:gd name="connsiteX160" fmla="*/ 5921577 w 12192000"/>
              <a:gd name="connsiteY160" fmla="*/ 169858 h 4939827"/>
              <a:gd name="connsiteX161" fmla="*/ 5983240 w 12192000"/>
              <a:gd name="connsiteY161" fmla="*/ 152755 h 4939827"/>
              <a:gd name="connsiteX162" fmla="*/ 6152287 w 12192000"/>
              <a:gd name="connsiteY162" fmla="*/ 116736 h 4939827"/>
              <a:gd name="connsiteX163" fmla="*/ 6415830 w 12192000"/>
              <a:gd name="connsiteY163" fmla="*/ 136006 h 4939827"/>
              <a:gd name="connsiteX164" fmla="*/ 6756965 w 12192000"/>
              <a:gd name="connsiteY164" fmla="*/ 57636 h 4939827"/>
              <a:gd name="connsiteX165" fmla="*/ 6819400 w 12192000"/>
              <a:gd name="connsiteY165" fmla="*/ 30742 h 4939827"/>
              <a:gd name="connsiteX166" fmla="*/ 6986370 w 12192000"/>
              <a:gd name="connsiteY166" fmla="*/ 12659 h 4939827"/>
              <a:gd name="connsiteX167" fmla="*/ 6989536 w 12192000"/>
              <a:gd name="connsiteY167" fmla="*/ 14528 h 4939827"/>
              <a:gd name="connsiteX168" fmla="*/ 7015933 w 12192000"/>
              <a:gd name="connsiteY168" fmla="*/ 9653 h 4939827"/>
              <a:gd name="connsiteX169" fmla="*/ 7020592 w 12192000"/>
              <a:gd name="connsiteY169" fmla="*/ 1651 h 4939827"/>
              <a:gd name="connsiteX170" fmla="*/ 7025905 w 12192000"/>
              <a:gd name="connsiteY17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812225 w 12192000"/>
              <a:gd name="connsiteY135" fmla="*/ 189020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24753 w 12192000"/>
              <a:gd name="connsiteY124" fmla="*/ 244380 h 4939827"/>
              <a:gd name="connsiteX125" fmla="*/ 3498001 w 12192000"/>
              <a:gd name="connsiteY125" fmla="*/ 231941 h 4939827"/>
              <a:gd name="connsiteX126" fmla="*/ 3561557 w 12192000"/>
              <a:gd name="connsiteY126" fmla="*/ 228095 h 4939827"/>
              <a:gd name="connsiteX127" fmla="*/ 3611920 w 12192000"/>
              <a:gd name="connsiteY127" fmla="*/ 218094 h 4939827"/>
              <a:gd name="connsiteX128" fmla="*/ 3620528 w 12192000"/>
              <a:gd name="connsiteY128" fmla="*/ 218788 h 4939827"/>
              <a:gd name="connsiteX129" fmla="*/ 3620766 w 12192000"/>
              <a:gd name="connsiteY129" fmla="*/ 218511 h 4939827"/>
              <a:gd name="connsiteX130" fmla="*/ 3629977 w 12192000"/>
              <a:gd name="connsiteY130" fmla="*/ 218664 h 4939827"/>
              <a:gd name="connsiteX131" fmla="*/ 3636217 w 12192000"/>
              <a:gd name="connsiteY131" fmla="*/ 220048 h 4939827"/>
              <a:gd name="connsiteX132" fmla="*/ 3709484 w 12192000"/>
              <a:gd name="connsiteY132" fmla="*/ 186927 h 4939827"/>
              <a:gd name="connsiteX133" fmla="*/ 3761342 w 12192000"/>
              <a:gd name="connsiteY133" fmla="*/ 177474 h 4939827"/>
              <a:gd name="connsiteX134" fmla="*/ 3799748 w 12192000"/>
              <a:gd name="connsiteY134" fmla="*/ 167154 h 4939827"/>
              <a:gd name="connsiteX135" fmla="*/ 3922756 w 12192000"/>
              <a:gd name="connsiteY135" fmla="*/ 194044 h 4939827"/>
              <a:gd name="connsiteX136" fmla="*/ 4028476 w 12192000"/>
              <a:gd name="connsiteY136" fmla="*/ 223679 h 4939827"/>
              <a:gd name="connsiteX137" fmla="*/ 4191582 w 12192000"/>
              <a:gd name="connsiteY137" fmla="*/ 238952 h 4939827"/>
              <a:gd name="connsiteX138" fmla="*/ 4251024 w 12192000"/>
              <a:gd name="connsiteY138" fmla="*/ 240874 h 4939827"/>
              <a:gd name="connsiteX139" fmla="*/ 4355275 w 12192000"/>
              <a:gd name="connsiteY139" fmla="*/ 260205 h 4939827"/>
              <a:gd name="connsiteX140" fmla="*/ 4423807 w 12192000"/>
              <a:gd name="connsiteY140" fmla="*/ 270366 h 4939827"/>
              <a:gd name="connsiteX141" fmla="*/ 4558432 w 12192000"/>
              <a:gd name="connsiteY141" fmla="*/ 269194 h 4939827"/>
              <a:gd name="connsiteX142" fmla="*/ 4635061 w 12192000"/>
              <a:gd name="connsiteY142" fmla="*/ 280682 h 4939827"/>
              <a:gd name="connsiteX143" fmla="*/ 4807427 w 12192000"/>
              <a:gd name="connsiteY143" fmla="*/ 276835 h 4939827"/>
              <a:gd name="connsiteX144" fmla="*/ 5028933 w 12192000"/>
              <a:gd name="connsiteY144" fmla="*/ 183887 h 4939827"/>
              <a:gd name="connsiteX145" fmla="*/ 5093642 w 12192000"/>
              <a:gd name="connsiteY145" fmla="*/ 177214 h 4939827"/>
              <a:gd name="connsiteX146" fmla="*/ 5102642 w 12192000"/>
              <a:gd name="connsiteY146" fmla="*/ 186816 h 4939827"/>
              <a:gd name="connsiteX147" fmla="*/ 5193590 w 12192000"/>
              <a:gd name="connsiteY147" fmla="*/ 156458 h 4939827"/>
              <a:gd name="connsiteX148" fmla="*/ 5323922 w 12192000"/>
              <a:gd name="connsiteY148" fmla="*/ 146332 h 4939827"/>
              <a:gd name="connsiteX149" fmla="*/ 5421860 w 12192000"/>
              <a:gd name="connsiteY149" fmla="*/ 167298 h 4939827"/>
              <a:gd name="connsiteX150" fmla="*/ 5476948 w 12192000"/>
              <a:gd name="connsiteY150" fmla="*/ 173249 h 4939827"/>
              <a:gd name="connsiteX151" fmla="*/ 5516842 w 12192000"/>
              <a:gd name="connsiteY151" fmla="*/ 184018 h 4939827"/>
              <a:gd name="connsiteX152" fmla="*/ 5619415 w 12192000"/>
              <a:gd name="connsiteY152" fmla="*/ 176781 h 4939827"/>
              <a:gd name="connsiteX153" fmla="*/ 5789867 w 12192000"/>
              <a:gd name="connsiteY153" fmla="*/ 150304 h 4939827"/>
              <a:gd name="connsiteX154" fmla="*/ 5825953 w 12192000"/>
              <a:gd name="connsiteY154" fmla="*/ 147907 h 4939827"/>
              <a:gd name="connsiteX155" fmla="*/ 5856168 w 12192000"/>
              <a:gd name="connsiteY155" fmla="*/ 158719 h 4939827"/>
              <a:gd name="connsiteX156" fmla="*/ 5862476 w 12192000"/>
              <a:gd name="connsiteY156" fmla="*/ 172447 h 4939827"/>
              <a:gd name="connsiteX157" fmla="*/ 5882195 w 12192000"/>
              <a:gd name="connsiteY157" fmla="*/ 173195 h 4939827"/>
              <a:gd name="connsiteX158" fmla="*/ 5887271 w 12192000"/>
              <a:gd name="connsiteY158" fmla="*/ 176084 h 4939827"/>
              <a:gd name="connsiteX159" fmla="*/ 5921577 w 12192000"/>
              <a:gd name="connsiteY159" fmla="*/ 169858 h 4939827"/>
              <a:gd name="connsiteX160" fmla="*/ 5983240 w 12192000"/>
              <a:gd name="connsiteY160" fmla="*/ 152755 h 4939827"/>
              <a:gd name="connsiteX161" fmla="*/ 6152287 w 12192000"/>
              <a:gd name="connsiteY161" fmla="*/ 116736 h 4939827"/>
              <a:gd name="connsiteX162" fmla="*/ 6415830 w 12192000"/>
              <a:gd name="connsiteY162" fmla="*/ 136006 h 4939827"/>
              <a:gd name="connsiteX163" fmla="*/ 6756965 w 12192000"/>
              <a:gd name="connsiteY163" fmla="*/ 57636 h 4939827"/>
              <a:gd name="connsiteX164" fmla="*/ 6819400 w 12192000"/>
              <a:gd name="connsiteY164" fmla="*/ 30742 h 4939827"/>
              <a:gd name="connsiteX165" fmla="*/ 6986370 w 12192000"/>
              <a:gd name="connsiteY165" fmla="*/ 12659 h 4939827"/>
              <a:gd name="connsiteX166" fmla="*/ 6989536 w 12192000"/>
              <a:gd name="connsiteY166" fmla="*/ 14528 h 4939827"/>
              <a:gd name="connsiteX167" fmla="*/ 7015933 w 12192000"/>
              <a:gd name="connsiteY167" fmla="*/ 9653 h 4939827"/>
              <a:gd name="connsiteX168" fmla="*/ 7020592 w 12192000"/>
              <a:gd name="connsiteY168" fmla="*/ 1651 h 4939827"/>
              <a:gd name="connsiteX169" fmla="*/ 7025905 w 12192000"/>
              <a:gd name="connsiteY16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074187 w 12192000"/>
              <a:gd name="connsiteY116" fmla="*/ 243226 h 4939827"/>
              <a:gd name="connsiteX117" fmla="*/ 3103677 w 12192000"/>
              <a:gd name="connsiteY117" fmla="*/ 209527 h 4939827"/>
              <a:gd name="connsiteX118" fmla="*/ 3126759 w 12192000"/>
              <a:gd name="connsiteY118" fmla="*/ 211226 h 4939827"/>
              <a:gd name="connsiteX119" fmla="*/ 3164020 w 12192000"/>
              <a:gd name="connsiteY119" fmla="*/ 212779 h 4939827"/>
              <a:gd name="connsiteX120" fmla="*/ 3285019 w 12192000"/>
              <a:gd name="connsiteY120" fmla="*/ 220535 h 4939827"/>
              <a:gd name="connsiteX121" fmla="*/ 3365154 w 12192000"/>
              <a:gd name="connsiteY121" fmla="*/ 226416 h 4939827"/>
              <a:gd name="connsiteX122" fmla="*/ 3367507 w 12192000"/>
              <a:gd name="connsiteY122" fmla="*/ 225416 h 4939827"/>
              <a:gd name="connsiteX123" fmla="*/ 3387567 w 12192000"/>
              <a:gd name="connsiteY123" fmla="*/ 227103 h 4939827"/>
              <a:gd name="connsiteX124" fmla="*/ 3498001 w 12192000"/>
              <a:gd name="connsiteY124" fmla="*/ 231941 h 4939827"/>
              <a:gd name="connsiteX125" fmla="*/ 3561557 w 12192000"/>
              <a:gd name="connsiteY125" fmla="*/ 228095 h 4939827"/>
              <a:gd name="connsiteX126" fmla="*/ 3611920 w 12192000"/>
              <a:gd name="connsiteY126" fmla="*/ 218094 h 4939827"/>
              <a:gd name="connsiteX127" fmla="*/ 3620528 w 12192000"/>
              <a:gd name="connsiteY127" fmla="*/ 218788 h 4939827"/>
              <a:gd name="connsiteX128" fmla="*/ 3620766 w 12192000"/>
              <a:gd name="connsiteY128" fmla="*/ 218511 h 4939827"/>
              <a:gd name="connsiteX129" fmla="*/ 3629977 w 12192000"/>
              <a:gd name="connsiteY129" fmla="*/ 218664 h 4939827"/>
              <a:gd name="connsiteX130" fmla="*/ 3636217 w 12192000"/>
              <a:gd name="connsiteY130" fmla="*/ 220048 h 4939827"/>
              <a:gd name="connsiteX131" fmla="*/ 3709484 w 12192000"/>
              <a:gd name="connsiteY131" fmla="*/ 186927 h 4939827"/>
              <a:gd name="connsiteX132" fmla="*/ 3761342 w 12192000"/>
              <a:gd name="connsiteY132" fmla="*/ 177474 h 4939827"/>
              <a:gd name="connsiteX133" fmla="*/ 3799748 w 12192000"/>
              <a:gd name="connsiteY133" fmla="*/ 167154 h 4939827"/>
              <a:gd name="connsiteX134" fmla="*/ 3922756 w 12192000"/>
              <a:gd name="connsiteY134" fmla="*/ 194044 h 4939827"/>
              <a:gd name="connsiteX135" fmla="*/ 4028476 w 12192000"/>
              <a:gd name="connsiteY135" fmla="*/ 223679 h 4939827"/>
              <a:gd name="connsiteX136" fmla="*/ 4191582 w 12192000"/>
              <a:gd name="connsiteY136" fmla="*/ 238952 h 4939827"/>
              <a:gd name="connsiteX137" fmla="*/ 4251024 w 12192000"/>
              <a:gd name="connsiteY137" fmla="*/ 240874 h 4939827"/>
              <a:gd name="connsiteX138" fmla="*/ 4355275 w 12192000"/>
              <a:gd name="connsiteY138" fmla="*/ 260205 h 4939827"/>
              <a:gd name="connsiteX139" fmla="*/ 4423807 w 12192000"/>
              <a:gd name="connsiteY139" fmla="*/ 270366 h 4939827"/>
              <a:gd name="connsiteX140" fmla="*/ 4558432 w 12192000"/>
              <a:gd name="connsiteY140" fmla="*/ 269194 h 4939827"/>
              <a:gd name="connsiteX141" fmla="*/ 4635061 w 12192000"/>
              <a:gd name="connsiteY141" fmla="*/ 280682 h 4939827"/>
              <a:gd name="connsiteX142" fmla="*/ 4807427 w 12192000"/>
              <a:gd name="connsiteY142" fmla="*/ 276835 h 4939827"/>
              <a:gd name="connsiteX143" fmla="*/ 5028933 w 12192000"/>
              <a:gd name="connsiteY143" fmla="*/ 183887 h 4939827"/>
              <a:gd name="connsiteX144" fmla="*/ 5093642 w 12192000"/>
              <a:gd name="connsiteY144" fmla="*/ 177214 h 4939827"/>
              <a:gd name="connsiteX145" fmla="*/ 5102642 w 12192000"/>
              <a:gd name="connsiteY145" fmla="*/ 186816 h 4939827"/>
              <a:gd name="connsiteX146" fmla="*/ 5193590 w 12192000"/>
              <a:gd name="connsiteY146" fmla="*/ 156458 h 4939827"/>
              <a:gd name="connsiteX147" fmla="*/ 5323922 w 12192000"/>
              <a:gd name="connsiteY147" fmla="*/ 146332 h 4939827"/>
              <a:gd name="connsiteX148" fmla="*/ 5421860 w 12192000"/>
              <a:gd name="connsiteY148" fmla="*/ 167298 h 4939827"/>
              <a:gd name="connsiteX149" fmla="*/ 5476948 w 12192000"/>
              <a:gd name="connsiteY149" fmla="*/ 173249 h 4939827"/>
              <a:gd name="connsiteX150" fmla="*/ 5516842 w 12192000"/>
              <a:gd name="connsiteY150" fmla="*/ 184018 h 4939827"/>
              <a:gd name="connsiteX151" fmla="*/ 5619415 w 12192000"/>
              <a:gd name="connsiteY151" fmla="*/ 176781 h 4939827"/>
              <a:gd name="connsiteX152" fmla="*/ 5789867 w 12192000"/>
              <a:gd name="connsiteY152" fmla="*/ 150304 h 4939827"/>
              <a:gd name="connsiteX153" fmla="*/ 5825953 w 12192000"/>
              <a:gd name="connsiteY153" fmla="*/ 147907 h 4939827"/>
              <a:gd name="connsiteX154" fmla="*/ 5856168 w 12192000"/>
              <a:gd name="connsiteY154" fmla="*/ 158719 h 4939827"/>
              <a:gd name="connsiteX155" fmla="*/ 5862476 w 12192000"/>
              <a:gd name="connsiteY155" fmla="*/ 172447 h 4939827"/>
              <a:gd name="connsiteX156" fmla="*/ 5882195 w 12192000"/>
              <a:gd name="connsiteY156" fmla="*/ 173195 h 4939827"/>
              <a:gd name="connsiteX157" fmla="*/ 5887271 w 12192000"/>
              <a:gd name="connsiteY157" fmla="*/ 176084 h 4939827"/>
              <a:gd name="connsiteX158" fmla="*/ 5921577 w 12192000"/>
              <a:gd name="connsiteY158" fmla="*/ 169858 h 4939827"/>
              <a:gd name="connsiteX159" fmla="*/ 5983240 w 12192000"/>
              <a:gd name="connsiteY159" fmla="*/ 152755 h 4939827"/>
              <a:gd name="connsiteX160" fmla="*/ 6152287 w 12192000"/>
              <a:gd name="connsiteY160" fmla="*/ 116736 h 4939827"/>
              <a:gd name="connsiteX161" fmla="*/ 6415830 w 12192000"/>
              <a:gd name="connsiteY161" fmla="*/ 136006 h 4939827"/>
              <a:gd name="connsiteX162" fmla="*/ 6756965 w 12192000"/>
              <a:gd name="connsiteY162" fmla="*/ 57636 h 4939827"/>
              <a:gd name="connsiteX163" fmla="*/ 6819400 w 12192000"/>
              <a:gd name="connsiteY163" fmla="*/ 30742 h 4939827"/>
              <a:gd name="connsiteX164" fmla="*/ 6986370 w 12192000"/>
              <a:gd name="connsiteY164" fmla="*/ 12659 h 4939827"/>
              <a:gd name="connsiteX165" fmla="*/ 6989536 w 12192000"/>
              <a:gd name="connsiteY165" fmla="*/ 14528 h 4939827"/>
              <a:gd name="connsiteX166" fmla="*/ 7015933 w 12192000"/>
              <a:gd name="connsiteY166" fmla="*/ 9653 h 4939827"/>
              <a:gd name="connsiteX167" fmla="*/ 7020592 w 12192000"/>
              <a:gd name="connsiteY167" fmla="*/ 1651 h 4939827"/>
              <a:gd name="connsiteX168" fmla="*/ 7025905 w 12192000"/>
              <a:gd name="connsiteY16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45916 w 12192000"/>
              <a:gd name="connsiteY115" fmla="*/ 261030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885389 w 12192000"/>
              <a:gd name="connsiteY114" fmla="*/ 255259 h 4939827"/>
              <a:gd name="connsiteX115" fmla="*/ 3030844 w 12192000"/>
              <a:gd name="connsiteY115" fmla="*/ 225861 h 4939827"/>
              <a:gd name="connsiteX116" fmla="*/ 3103677 w 12192000"/>
              <a:gd name="connsiteY116" fmla="*/ 209527 h 4939827"/>
              <a:gd name="connsiteX117" fmla="*/ 3126759 w 12192000"/>
              <a:gd name="connsiteY117" fmla="*/ 211226 h 4939827"/>
              <a:gd name="connsiteX118" fmla="*/ 3164020 w 12192000"/>
              <a:gd name="connsiteY118" fmla="*/ 212779 h 4939827"/>
              <a:gd name="connsiteX119" fmla="*/ 3285019 w 12192000"/>
              <a:gd name="connsiteY119" fmla="*/ 220535 h 4939827"/>
              <a:gd name="connsiteX120" fmla="*/ 3365154 w 12192000"/>
              <a:gd name="connsiteY120" fmla="*/ 226416 h 4939827"/>
              <a:gd name="connsiteX121" fmla="*/ 3367507 w 12192000"/>
              <a:gd name="connsiteY121" fmla="*/ 225416 h 4939827"/>
              <a:gd name="connsiteX122" fmla="*/ 3387567 w 12192000"/>
              <a:gd name="connsiteY122" fmla="*/ 227103 h 4939827"/>
              <a:gd name="connsiteX123" fmla="*/ 3498001 w 12192000"/>
              <a:gd name="connsiteY123" fmla="*/ 231941 h 4939827"/>
              <a:gd name="connsiteX124" fmla="*/ 3561557 w 12192000"/>
              <a:gd name="connsiteY124" fmla="*/ 228095 h 4939827"/>
              <a:gd name="connsiteX125" fmla="*/ 3611920 w 12192000"/>
              <a:gd name="connsiteY125" fmla="*/ 218094 h 4939827"/>
              <a:gd name="connsiteX126" fmla="*/ 3620528 w 12192000"/>
              <a:gd name="connsiteY126" fmla="*/ 218788 h 4939827"/>
              <a:gd name="connsiteX127" fmla="*/ 3620766 w 12192000"/>
              <a:gd name="connsiteY127" fmla="*/ 218511 h 4939827"/>
              <a:gd name="connsiteX128" fmla="*/ 3629977 w 12192000"/>
              <a:gd name="connsiteY128" fmla="*/ 218664 h 4939827"/>
              <a:gd name="connsiteX129" fmla="*/ 3636217 w 12192000"/>
              <a:gd name="connsiteY129" fmla="*/ 220048 h 4939827"/>
              <a:gd name="connsiteX130" fmla="*/ 3709484 w 12192000"/>
              <a:gd name="connsiteY130" fmla="*/ 186927 h 4939827"/>
              <a:gd name="connsiteX131" fmla="*/ 3761342 w 12192000"/>
              <a:gd name="connsiteY131" fmla="*/ 177474 h 4939827"/>
              <a:gd name="connsiteX132" fmla="*/ 3799748 w 12192000"/>
              <a:gd name="connsiteY132" fmla="*/ 167154 h 4939827"/>
              <a:gd name="connsiteX133" fmla="*/ 3922756 w 12192000"/>
              <a:gd name="connsiteY133" fmla="*/ 194044 h 4939827"/>
              <a:gd name="connsiteX134" fmla="*/ 4028476 w 12192000"/>
              <a:gd name="connsiteY134" fmla="*/ 223679 h 4939827"/>
              <a:gd name="connsiteX135" fmla="*/ 4191582 w 12192000"/>
              <a:gd name="connsiteY135" fmla="*/ 238952 h 4939827"/>
              <a:gd name="connsiteX136" fmla="*/ 4251024 w 12192000"/>
              <a:gd name="connsiteY136" fmla="*/ 240874 h 4939827"/>
              <a:gd name="connsiteX137" fmla="*/ 4355275 w 12192000"/>
              <a:gd name="connsiteY137" fmla="*/ 260205 h 4939827"/>
              <a:gd name="connsiteX138" fmla="*/ 4423807 w 12192000"/>
              <a:gd name="connsiteY138" fmla="*/ 270366 h 4939827"/>
              <a:gd name="connsiteX139" fmla="*/ 4558432 w 12192000"/>
              <a:gd name="connsiteY139" fmla="*/ 269194 h 4939827"/>
              <a:gd name="connsiteX140" fmla="*/ 4635061 w 12192000"/>
              <a:gd name="connsiteY140" fmla="*/ 280682 h 4939827"/>
              <a:gd name="connsiteX141" fmla="*/ 4807427 w 12192000"/>
              <a:gd name="connsiteY141" fmla="*/ 276835 h 4939827"/>
              <a:gd name="connsiteX142" fmla="*/ 5028933 w 12192000"/>
              <a:gd name="connsiteY142" fmla="*/ 183887 h 4939827"/>
              <a:gd name="connsiteX143" fmla="*/ 5093642 w 12192000"/>
              <a:gd name="connsiteY143" fmla="*/ 177214 h 4939827"/>
              <a:gd name="connsiteX144" fmla="*/ 5102642 w 12192000"/>
              <a:gd name="connsiteY144" fmla="*/ 186816 h 4939827"/>
              <a:gd name="connsiteX145" fmla="*/ 5193590 w 12192000"/>
              <a:gd name="connsiteY145" fmla="*/ 156458 h 4939827"/>
              <a:gd name="connsiteX146" fmla="*/ 5323922 w 12192000"/>
              <a:gd name="connsiteY146" fmla="*/ 146332 h 4939827"/>
              <a:gd name="connsiteX147" fmla="*/ 5421860 w 12192000"/>
              <a:gd name="connsiteY147" fmla="*/ 167298 h 4939827"/>
              <a:gd name="connsiteX148" fmla="*/ 5476948 w 12192000"/>
              <a:gd name="connsiteY148" fmla="*/ 173249 h 4939827"/>
              <a:gd name="connsiteX149" fmla="*/ 5516842 w 12192000"/>
              <a:gd name="connsiteY149" fmla="*/ 184018 h 4939827"/>
              <a:gd name="connsiteX150" fmla="*/ 5619415 w 12192000"/>
              <a:gd name="connsiteY150" fmla="*/ 176781 h 4939827"/>
              <a:gd name="connsiteX151" fmla="*/ 5789867 w 12192000"/>
              <a:gd name="connsiteY151" fmla="*/ 150304 h 4939827"/>
              <a:gd name="connsiteX152" fmla="*/ 5825953 w 12192000"/>
              <a:gd name="connsiteY152" fmla="*/ 147907 h 4939827"/>
              <a:gd name="connsiteX153" fmla="*/ 5856168 w 12192000"/>
              <a:gd name="connsiteY153" fmla="*/ 158719 h 4939827"/>
              <a:gd name="connsiteX154" fmla="*/ 5862476 w 12192000"/>
              <a:gd name="connsiteY154" fmla="*/ 172447 h 4939827"/>
              <a:gd name="connsiteX155" fmla="*/ 5882195 w 12192000"/>
              <a:gd name="connsiteY155" fmla="*/ 173195 h 4939827"/>
              <a:gd name="connsiteX156" fmla="*/ 5887271 w 12192000"/>
              <a:gd name="connsiteY156" fmla="*/ 176084 h 4939827"/>
              <a:gd name="connsiteX157" fmla="*/ 5921577 w 12192000"/>
              <a:gd name="connsiteY157" fmla="*/ 169858 h 4939827"/>
              <a:gd name="connsiteX158" fmla="*/ 5983240 w 12192000"/>
              <a:gd name="connsiteY158" fmla="*/ 152755 h 4939827"/>
              <a:gd name="connsiteX159" fmla="*/ 6152287 w 12192000"/>
              <a:gd name="connsiteY159" fmla="*/ 116736 h 4939827"/>
              <a:gd name="connsiteX160" fmla="*/ 6415830 w 12192000"/>
              <a:gd name="connsiteY160" fmla="*/ 136006 h 4939827"/>
              <a:gd name="connsiteX161" fmla="*/ 6756965 w 12192000"/>
              <a:gd name="connsiteY161" fmla="*/ 57636 h 4939827"/>
              <a:gd name="connsiteX162" fmla="*/ 6819400 w 12192000"/>
              <a:gd name="connsiteY162" fmla="*/ 30742 h 4939827"/>
              <a:gd name="connsiteX163" fmla="*/ 6986370 w 12192000"/>
              <a:gd name="connsiteY163" fmla="*/ 12659 h 4939827"/>
              <a:gd name="connsiteX164" fmla="*/ 6989536 w 12192000"/>
              <a:gd name="connsiteY164" fmla="*/ 14528 h 4939827"/>
              <a:gd name="connsiteX165" fmla="*/ 7015933 w 12192000"/>
              <a:gd name="connsiteY165" fmla="*/ 9653 h 4939827"/>
              <a:gd name="connsiteX166" fmla="*/ 7020592 w 12192000"/>
              <a:gd name="connsiteY166" fmla="*/ 1651 h 4939827"/>
              <a:gd name="connsiteX167" fmla="*/ 7025905 w 12192000"/>
              <a:gd name="connsiteY16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3030844 w 12192000"/>
              <a:gd name="connsiteY114" fmla="*/ 225861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54496 w 12192000"/>
              <a:gd name="connsiteY112" fmla="*/ 315431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62377 w 12192000"/>
              <a:gd name="connsiteY55" fmla="*/ 286635 h 4939827"/>
              <a:gd name="connsiteX56" fmla="*/ 9287089 w 12192000"/>
              <a:gd name="connsiteY56" fmla="*/ 303891 h 4939827"/>
              <a:gd name="connsiteX57" fmla="*/ 9371484 w 12192000"/>
              <a:gd name="connsiteY57" fmla="*/ 329634 h 4939827"/>
              <a:gd name="connsiteX58" fmla="*/ 9404829 w 12192000"/>
              <a:gd name="connsiteY58" fmla="*/ 339038 h 4939827"/>
              <a:gd name="connsiteX59" fmla="*/ 9427021 w 12192000"/>
              <a:gd name="connsiteY59" fmla="*/ 358784 h 4939827"/>
              <a:gd name="connsiteX60" fmla="*/ 9670844 w 12192000"/>
              <a:gd name="connsiteY60" fmla="*/ 405128 h 4939827"/>
              <a:gd name="connsiteX61" fmla="*/ 9816083 w 12192000"/>
              <a:gd name="connsiteY61" fmla="*/ 416573 h 4939827"/>
              <a:gd name="connsiteX62" fmla="*/ 9936741 w 12192000"/>
              <a:gd name="connsiteY62" fmla="*/ 437044 h 4939827"/>
              <a:gd name="connsiteX63" fmla="*/ 10050093 w 12192000"/>
              <a:gd name="connsiteY63" fmla="*/ 443783 h 4939827"/>
              <a:gd name="connsiteX64" fmla="*/ 10130090 w 12192000"/>
              <a:gd name="connsiteY64" fmla="*/ 459520 h 4939827"/>
              <a:gd name="connsiteX65" fmla="*/ 10173456 w 12192000"/>
              <a:gd name="connsiteY65" fmla="*/ 457749 h 4939827"/>
              <a:gd name="connsiteX66" fmla="*/ 10218232 w 12192000"/>
              <a:gd name="connsiteY66" fmla="*/ 459820 h 4939827"/>
              <a:gd name="connsiteX67" fmla="*/ 10354176 w 12192000"/>
              <a:gd name="connsiteY67" fmla="*/ 471377 h 4939827"/>
              <a:gd name="connsiteX68" fmla="*/ 10430681 w 12192000"/>
              <a:gd name="connsiteY68" fmla="*/ 481226 h 4939827"/>
              <a:gd name="connsiteX69" fmla="*/ 10478169 w 12192000"/>
              <a:gd name="connsiteY69" fmla="*/ 481774 h 4939827"/>
              <a:gd name="connsiteX70" fmla="*/ 10540907 w 12192000"/>
              <a:gd name="connsiteY70" fmla="*/ 485607 h 4939827"/>
              <a:gd name="connsiteX71" fmla="*/ 10614941 w 12192000"/>
              <a:gd name="connsiteY71" fmla="*/ 487592 h 4939827"/>
              <a:gd name="connsiteX72" fmla="*/ 10674098 w 12192000"/>
              <a:gd name="connsiteY72" fmla="*/ 521656 h 4939827"/>
              <a:gd name="connsiteX73" fmla="*/ 10874834 w 12192000"/>
              <a:gd name="connsiteY73" fmla="*/ 574867 h 4939827"/>
              <a:gd name="connsiteX74" fmla="*/ 10944981 w 12192000"/>
              <a:gd name="connsiteY74" fmla="*/ 615042 h 4939827"/>
              <a:gd name="connsiteX75" fmla="*/ 11006376 w 12192000"/>
              <a:gd name="connsiteY75" fmla="*/ 645957 h 4939827"/>
              <a:gd name="connsiteX76" fmla="*/ 11076308 w 12192000"/>
              <a:gd name="connsiteY76" fmla="*/ 675698 h 4939827"/>
              <a:gd name="connsiteX77" fmla="*/ 11148789 w 12192000"/>
              <a:gd name="connsiteY77" fmla="*/ 685041 h 4939827"/>
              <a:gd name="connsiteX78" fmla="*/ 11249129 w 12192000"/>
              <a:gd name="connsiteY78" fmla="*/ 684218 h 4939827"/>
              <a:gd name="connsiteX79" fmla="*/ 11299915 w 12192000"/>
              <a:gd name="connsiteY79" fmla="*/ 692177 h 4939827"/>
              <a:gd name="connsiteX80" fmla="*/ 11386973 w 12192000"/>
              <a:gd name="connsiteY80" fmla="*/ 708209 h 4939827"/>
              <a:gd name="connsiteX81" fmla="*/ 11500105 w 12192000"/>
              <a:gd name="connsiteY81" fmla="*/ 735014 h 4939827"/>
              <a:gd name="connsiteX82" fmla="*/ 11621735 w 12192000"/>
              <a:gd name="connsiteY82" fmla="*/ 789584 h 4939827"/>
              <a:gd name="connsiteX83" fmla="*/ 11691200 w 12192000"/>
              <a:gd name="connsiteY83" fmla="*/ 867902 h 4939827"/>
              <a:gd name="connsiteX84" fmla="*/ 11819427 w 12192000"/>
              <a:gd name="connsiteY84" fmla="*/ 911634 h 4939827"/>
              <a:gd name="connsiteX85" fmla="*/ 11969720 w 12192000"/>
              <a:gd name="connsiteY85" fmla="*/ 964737 h 4939827"/>
              <a:gd name="connsiteX86" fmla="*/ 12055766 w 12192000"/>
              <a:gd name="connsiteY86" fmla="*/ 991268 h 4939827"/>
              <a:gd name="connsiteX87" fmla="*/ 12171539 w 12192000"/>
              <a:gd name="connsiteY87" fmla="*/ 995427 h 4939827"/>
              <a:gd name="connsiteX88" fmla="*/ 12187831 w 12192000"/>
              <a:gd name="connsiteY88" fmla="*/ 996580 h 4939827"/>
              <a:gd name="connsiteX89" fmla="*/ 12192000 w 12192000"/>
              <a:gd name="connsiteY89" fmla="*/ 996726 h 4939827"/>
              <a:gd name="connsiteX90" fmla="*/ 12192000 w 12192000"/>
              <a:gd name="connsiteY90" fmla="*/ 4939827 h 4939827"/>
              <a:gd name="connsiteX91" fmla="*/ 0 w 12192000"/>
              <a:gd name="connsiteY91" fmla="*/ 4939827 h 4939827"/>
              <a:gd name="connsiteX92" fmla="*/ 0 w 12192000"/>
              <a:gd name="connsiteY92" fmla="*/ 512043 h 4939827"/>
              <a:gd name="connsiteX93" fmla="*/ 7381 w 12192000"/>
              <a:gd name="connsiteY93" fmla="*/ 512580 h 4939827"/>
              <a:gd name="connsiteX94" fmla="*/ 100029 w 12192000"/>
              <a:gd name="connsiteY94" fmla="*/ 504758 h 4939827"/>
              <a:gd name="connsiteX95" fmla="*/ 155244 w 12192000"/>
              <a:gd name="connsiteY95" fmla="*/ 525130 h 4939827"/>
              <a:gd name="connsiteX96" fmla="*/ 254366 w 12192000"/>
              <a:gd name="connsiteY96" fmla="*/ 534449 h 4939827"/>
              <a:gd name="connsiteX97" fmla="*/ 447292 w 12192000"/>
              <a:gd name="connsiteY97" fmla="*/ 542725 h 4939827"/>
              <a:gd name="connsiteX98" fmla="*/ 628105 w 12192000"/>
              <a:gd name="connsiteY98" fmla="*/ 547853 h 4939827"/>
              <a:gd name="connsiteX99" fmla="*/ 783146 w 12192000"/>
              <a:gd name="connsiteY99" fmla="*/ 591799 h 4939827"/>
              <a:gd name="connsiteX100" fmla="*/ 1043676 w 12192000"/>
              <a:gd name="connsiteY100" fmla="*/ 591887 h 4939827"/>
              <a:gd name="connsiteX101" fmla="*/ 1281816 w 12192000"/>
              <a:gd name="connsiteY101" fmla="*/ 520946 h 4939827"/>
              <a:gd name="connsiteX102" fmla="*/ 1486347 w 12192000"/>
              <a:gd name="connsiteY102" fmla="*/ 487310 h 4939827"/>
              <a:gd name="connsiteX103" fmla="*/ 1568079 w 12192000"/>
              <a:gd name="connsiteY103" fmla="*/ 462531 h 4939827"/>
              <a:gd name="connsiteX104" fmla="*/ 1622516 w 12192000"/>
              <a:gd name="connsiteY104" fmla="*/ 466058 h 4939827"/>
              <a:gd name="connsiteX105" fmla="*/ 1655457 w 12192000"/>
              <a:gd name="connsiteY105" fmla="*/ 465359 h 4939827"/>
              <a:gd name="connsiteX106" fmla="*/ 1717454 w 12192000"/>
              <a:gd name="connsiteY106" fmla="*/ 417203 h 4939827"/>
              <a:gd name="connsiteX107" fmla="*/ 1913794 w 12192000"/>
              <a:gd name="connsiteY107" fmla="*/ 365255 h 4939827"/>
              <a:gd name="connsiteX108" fmla="*/ 2129762 w 12192000"/>
              <a:gd name="connsiteY108" fmla="*/ 367832 h 4939827"/>
              <a:gd name="connsiteX109" fmla="*/ 2376970 w 12192000"/>
              <a:gd name="connsiteY109" fmla="*/ 350129 h 4939827"/>
              <a:gd name="connsiteX110" fmla="*/ 2480155 w 12192000"/>
              <a:gd name="connsiteY110" fmla="*/ 359227 h 4939827"/>
              <a:gd name="connsiteX111" fmla="*/ 2586782 w 12192000"/>
              <a:gd name="connsiteY111" fmla="*/ 339352 h 4939827"/>
              <a:gd name="connsiteX112" fmla="*/ 2679617 w 12192000"/>
              <a:gd name="connsiteY112" fmla="*/ 305383 h 4939827"/>
              <a:gd name="connsiteX113" fmla="*/ 2788947 w 12192000"/>
              <a:gd name="connsiteY113" fmla="*/ 250375 h 4939827"/>
              <a:gd name="connsiteX114" fmla="*/ 2965530 w 12192000"/>
              <a:gd name="connsiteY114" fmla="*/ 245958 h 4939827"/>
              <a:gd name="connsiteX115" fmla="*/ 3103677 w 12192000"/>
              <a:gd name="connsiteY115" fmla="*/ 209527 h 4939827"/>
              <a:gd name="connsiteX116" fmla="*/ 3126759 w 12192000"/>
              <a:gd name="connsiteY116" fmla="*/ 211226 h 4939827"/>
              <a:gd name="connsiteX117" fmla="*/ 3164020 w 12192000"/>
              <a:gd name="connsiteY117" fmla="*/ 212779 h 4939827"/>
              <a:gd name="connsiteX118" fmla="*/ 3285019 w 12192000"/>
              <a:gd name="connsiteY118" fmla="*/ 220535 h 4939827"/>
              <a:gd name="connsiteX119" fmla="*/ 3365154 w 12192000"/>
              <a:gd name="connsiteY119" fmla="*/ 226416 h 4939827"/>
              <a:gd name="connsiteX120" fmla="*/ 3367507 w 12192000"/>
              <a:gd name="connsiteY120" fmla="*/ 225416 h 4939827"/>
              <a:gd name="connsiteX121" fmla="*/ 3387567 w 12192000"/>
              <a:gd name="connsiteY121" fmla="*/ 227103 h 4939827"/>
              <a:gd name="connsiteX122" fmla="*/ 3498001 w 12192000"/>
              <a:gd name="connsiteY122" fmla="*/ 231941 h 4939827"/>
              <a:gd name="connsiteX123" fmla="*/ 3561557 w 12192000"/>
              <a:gd name="connsiteY123" fmla="*/ 228095 h 4939827"/>
              <a:gd name="connsiteX124" fmla="*/ 3611920 w 12192000"/>
              <a:gd name="connsiteY124" fmla="*/ 218094 h 4939827"/>
              <a:gd name="connsiteX125" fmla="*/ 3620528 w 12192000"/>
              <a:gd name="connsiteY125" fmla="*/ 218788 h 4939827"/>
              <a:gd name="connsiteX126" fmla="*/ 3620766 w 12192000"/>
              <a:gd name="connsiteY126" fmla="*/ 218511 h 4939827"/>
              <a:gd name="connsiteX127" fmla="*/ 3629977 w 12192000"/>
              <a:gd name="connsiteY127" fmla="*/ 218664 h 4939827"/>
              <a:gd name="connsiteX128" fmla="*/ 3636217 w 12192000"/>
              <a:gd name="connsiteY128" fmla="*/ 220048 h 4939827"/>
              <a:gd name="connsiteX129" fmla="*/ 3709484 w 12192000"/>
              <a:gd name="connsiteY129" fmla="*/ 186927 h 4939827"/>
              <a:gd name="connsiteX130" fmla="*/ 3761342 w 12192000"/>
              <a:gd name="connsiteY130" fmla="*/ 177474 h 4939827"/>
              <a:gd name="connsiteX131" fmla="*/ 3799748 w 12192000"/>
              <a:gd name="connsiteY131" fmla="*/ 167154 h 4939827"/>
              <a:gd name="connsiteX132" fmla="*/ 3922756 w 12192000"/>
              <a:gd name="connsiteY132" fmla="*/ 194044 h 4939827"/>
              <a:gd name="connsiteX133" fmla="*/ 4028476 w 12192000"/>
              <a:gd name="connsiteY133" fmla="*/ 223679 h 4939827"/>
              <a:gd name="connsiteX134" fmla="*/ 4191582 w 12192000"/>
              <a:gd name="connsiteY134" fmla="*/ 238952 h 4939827"/>
              <a:gd name="connsiteX135" fmla="*/ 4251024 w 12192000"/>
              <a:gd name="connsiteY135" fmla="*/ 240874 h 4939827"/>
              <a:gd name="connsiteX136" fmla="*/ 4355275 w 12192000"/>
              <a:gd name="connsiteY136" fmla="*/ 260205 h 4939827"/>
              <a:gd name="connsiteX137" fmla="*/ 4423807 w 12192000"/>
              <a:gd name="connsiteY137" fmla="*/ 270366 h 4939827"/>
              <a:gd name="connsiteX138" fmla="*/ 4558432 w 12192000"/>
              <a:gd name="connsiteY138" fmla="*/ 269194 h 4939827"/>
              <a:gd name="connsiteX139" fmla="*/ 4635061 w 12192000"/>
              <a:gd name="connsiteY139" fmla="*/ 280682 h 4939827"/>
              <a:gd name="connsiteX140" fmla="*/ 4807427 w 12192000"/>
              <a:gd name="connsiteY140" fmla="*/ 276835 h 4939827"/>
              <a:gd name="connsiteX141" fmla="*/ 5028933 w 12192000"/>
              <a:gd name="connsiteY141" fmla="*/ 183887 h 4939827"/>
              <a:gd name="connsiteX142" fmla="*/ 5093642 w 12192000"/>
              <a:gd name="connsiteY142" fmla="*/ 177214 h 4939827"/>
              <a:gd name="connsiteX143" fmla="*/ 5102642 w 12192000"/>
              <a:gd name="connsiteY143" fmla="*/ 186816 h 4939827"/>
              <a:gd name="connsiteX144" fmla="*/ 5193590 w 12192000"/>
              <a:gd name="connsiteY144" fmla="*/ 156458 h 4939827"/>
              <a:gd name="connsiteX145" fmla="*/ 5323922 w 12192000"/>
              <a:gd name="connsiteY145" fmla="*/ 146332 h 4939827"/>
              <a:gd name="connsiteX146" fmla="*/ 5421860 w 12192000"/>
              <a:gd name="connsiteY146" fmla="*/ 167298 h 4939827"/>
              <a:gd name="connsiteX147" fmla="*/ 5476948 w 12192000"/>
              <a:gd name="connsiteY147" fmla="*/ 173249 h 4939827"/>
              <a:gd name="connsiteX148" fmla="*/ 5516842 w 12192000"/>
              <a:gd name="connsiteY148" fmla="*/ 184018 h 4939827"/>
              <a:gd name="connsiteX149" fmla="*/ 5619415 w 12192000"/>
              <a:gd name="connsiteY149" fmla="*/ 176781 h 4939827"/>
              <a:gd name="connsiteX150" fmla="*/ 5789867 w 12192000"/>
              <a:gd name="connsiteY150" fmla="*/ 150304 h 4939827"/>
              <a:gd name="connsiteX151" fmla="*/ 5825953 w 12192000"/>
              <a:gd name="connsiteY151" fmla="*/ 147907 h 4939827"/>
              <a:gd name="connsiteX152" fmla="*/ 5856168 w 12192000"/>
              <a:gd name="connsiteY152" fmla="*/ 158719 h 4939827"/>
              <a:gd name="connsiteX153" fmla="*/ 5862476 w 12192000"/>
              <a:gd name="connsiteY153" fmla="*/ 172447 h 4939827"/>
              <a:gd name="connsiteX154" fmla="*/ 5882195 w 12192000"/>
              <a:gd name="connsiteY154" fmla="*/ 173195 h 4939827"/>
              <a:gd name="connsiteX155" fmla="*/ 5887271 w 12192000"/>
              <a:gd name="connsiteY155" fmla="*/ 176084 h 4939827"/>
              <a:gd name="connsiteX156" fmla="*/ 5921577 w 12192000"/>
              <a:gd name="connsiteY156" fmla="*/ 169858 h 4939827"/>
              <a:gd name="connsiteX157" fmla="*/ 5983240 w 12192000"/>
              <a:gd name="connsiteY157" fmla="*/ 152755 h 4939827"/>
              <a:gd name="connsiteX158" fmla="*/ 6152287 w 12192000"/>
              <a:gd name="connsiteY158" fmla="*/ 116736 h 4939827"/>
              <a:gd name="connsiteX159" fmla="*/ 6415830 w 12192000"/>
              <a:gd name="connsiteY159" fmla="*/ 136006 h 4939827"/>
              <a:gd name="connsiteX160" fmla="*/ 6756965 w 12192000"/>
              <a:gd name="connsiteY160" fmla="*/ 57636 h 4939827"/>
              <a:gd name="connsiteX161" fmla="*/ 6819400 w 12192000"/>
              <a:gd name="connsiteY161" fmla="*/ 30742 h 4939827"/>
              <a:gd name="connsiteX162" fmla="*/ 6986370 w 12192000"/>
              <a:gd name="connsiteY162" fmla="*/ 12659 h 4939827"/>
              <a:gd name="connsiteX163" fmla="*/ 6989536 w 12192000"/>
              <a:gd name="connsiteY163" fmla="*/ 14528 h 4939827"/>
              <a:gd name="connsiteX164" fmla="*/ 7015933 w 12192000"/>
              <a:gd name="connsiteY164" fmla="*/ 9653 h 4939827"/>
              <a:gd name="connsiteX165" fmla="*/ 7020592 w 12192000"/>
              <a:gd name="connsiteY165" fmla="*/ 1651 h 4939827"/>
              <a:gd name="connsiteX166" fmla="*/ 7025905 w 12192000"/>
              <a:gd name="connsiteY166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287089 w 12192000"/>
              <a:gd name="connsiteY55" fmla="*/ 303891 h 4939827"/>
              <a:gd name="connsiteX56" fmla="*/ 9371484 w 12192000"/>
              <a:gd name="connsiteY56" fmla="*/ 329634 h 4939827"/>
              <a:gd name="connsiteX57" fmla="*/ 9404829 w 12192000"/>
              <a:gd name="connsiteY57" fmla="*/ 339038 h 4939827"/>
              <a:gd name="connsiteX58" fmla="*/ 9427021 w 12192000"/>
              <a:gd name="connsiteY58" fmla="*/ 358784 h 4939827"/>
              <a:gd name="connsiteX59" fmla="*/ 9670844 w 12192000"/>
              <a:gd name="connsiteY59" fmla="*/ 405128 h 4939827"/>
              <a:gd name="connsiteX60" fmla="*/ 9816083 w 12192000"/>
              <a:gd name="connsiteY60" fmla="*/ 416573 h 4939827"/>
              <a:gd name="connsiteX61" fmla="*/ 9936741 w 12192000"/>
              <a:gd name="connsiteY61" fmla="*/ 437044 h 4939827"/>
              <a:gd name="connsiteX62" fmla="*/ 10050093 w 12192000"/>
              <a:gd name="connsiteY62" fmla="*/ 443783 h 4939827"/>
              <a:gd name="connsiteX63" fmla="*/ 10130090 w 12192000"/>
              <a:gd name="connsiteY63" fmla="*/ 459520 h 4939827"/>
              <a:gd name="connsiteX64" fmla="*/ 10173456 w 12192000"/>
              <a:gd name="connsiteY64" fmla="*/ 457749 h 4939827"/>
              <a:gd name="connsiteX65" fmla="*/ 10218232 w 12192000"/>
              <a:gd name="connsiteY65" fmla="*/ 459820 h 4939827"/>
              <a:gd name="connsiteX66" fmla="*/ 10354176 w 12192000"/>
              <a:gd name="connsiteY66" fmla="*/ 471377 h 4939827"/>
              <a:gd name="connsiteX67" fmla="*/ 10430681 w 12192000"/>
              <a:gd name="connsiteY67" fmla="*/ 481226 h 4939827"/>
              <a:gd name="connsiteX68" fmla="*/ 10478169 w 12192000"/>
              <a:gd name="connsiteY68" fmla="*/ 481774 h 4939827"/>
              <a:gd name="connsiteX69" fmla="*/ 10540907 w 12192000"/>
              <a:gd name="connsiteY69" fmla="*/ 485607 h 4939827"/>
              <a:gd name="connsiteX70" fmla="*/ 10614941 w 12192000"/>
              <a:gd name="connsiteY70" fmla="*/ 487592 h 4939827"/>
              <a:gd name="connsiteX71" fmla="*/ 10674098 w 12192000"/>
              <a:gd name="connsiteY71" fmla="*/ 521656 h 4939827"/>
              <a:gd name="connsiteX72" fmla="*/ 10874834 w 12192000"/>
              <a:gd name="connsiteY72" fmla="*/ 574867 h 4939827"/>
              <a:gd name="connsiteX73" fmla="*/ 10944981 w 12192000"/>
              <a:gd name="connsiteY73" fmla="*/ 615042 h 4939827"/>
              <a:gd name="connsiteX74" fmla="*/ 11006376 w 12192000"/>
              <a:gd name="connsiteY74" fmla="*/ 645957 h 4939827"/>
              <a:gd name="connsiteX75" fmla="*/ 11076308 w 12192000"/>
              <a:gd name="connsiteY75" fmla="*/ 675698 h 4939827"/>
              <a:gd name="connsiteX76" fmla="*/ 11148789 w 12192000"/>
              <a:gd name="connsiteY76" fmla="*/ 685041 h 4939827"/>
              <a:gd name="connsiteX77" fmla="*/ 11249129 w 12192000"/>
              <a:gd name="connsiteY77" fmla="*/ 684218 h 4939827"/>
              <a:gd name="connsiteX78" fmla="*/ 11299915 w 12192000"/>
              <a:gd name="connsiteY78" fmla="*/ 692177 h 4939827"/>
              <a:gd name="connsiteX79" fmla="*/ 11386973 w 12192000"/>
              <a:gd name="connsiteY79" fmla="*/ 708209 h 4939827"/>
              <a:gd name="connsiteX80" fmla="*/ 11500105 w 12192000"/>
              <a:gd name="connsiteY80" fmla="*/ 735014 h 4939827"/>
              <a:gd name="connsiteX81" fmla="*/ 11621735 w 12192000"/>
              <a:gd name="connsiteY81" fmla="*/ 789584 h 4939827"/>
              <a:gd name="connsiteX82" fmla="*/ 11691200 w 12192000"/>
              <a:gd name="connsiteY82" fmla="*/ 867902 h 4939827"/>
              <a:gd name="connsiteX83" fmla="*/ 11819427 w 12192000"/>
              <a:gd name="connsiteY83" fmla="*/ 911634 h 4939827"/>
              <a:gd name="connsiteX84" fmla="*/ 11969720 w 12192000"/>
              <a:gd name="connsiteY84" fmla="*/ 964737 h 4939827"/>
              <a:gd name="connsiteX85" fmla="*/ 12055766 w 12192000"/>
              <a:gd name="connsiteY85" fmla="*/ 991268 h 4939827"/>
              <a:gd name="connsiteX86" fmla="*/ 12171539 w 12192000"/>
              <a:gd name="connsiteY86" fmla="*/ 995427 h 4939827"/>
              <a:gd name="connsiteX87" fmla="*/ 12187831 w 12192000"/>
              <a:gd name="connsiteY87" fmla="*/ 996580 h 4939827"/>
              <a:gd name="connsiteX88" fmla="*/ 12192000 w 12192000"/>
              <a:gd name="connsiteY88" fmla="*/ 996726 h 4939827"/>
              <a:gd name="connsiteX89" fmla="*/ 12192000 w 12192000"/>
              <a:gd name="connsiteY89" fmla="*/ 4939827 h 4939827"/>
              <a:gd name="connsiteX90" fmla="*/ 0 w 12192000"/>
              <a:gd name="connsiteY90" fmla="*/ 4939827 h 4939827"/>
              <a:gd name="connsiteX91" fmla="*/ 0 w 12192000"/>
              <a:gd name="connsiteY91" fmla="*/ 512043 h 4939827"/>
              <a:gd name="connsiteX92" fmla="*/ 7381 w 12192000"/>
              <a:gd name="connsiteY92" fmla="*/ 512580 h 4939827"/>
              <a:gd name="connsiteX93" fmla="*/ 100029 w 12192000"/>
              <a:gd name="connsiteY93" fmla="*/ 504758 h 4939827"/>
              <a:gd name="connsiteX94" fmla="*/ 155244 w 12192000"/>
              <a:gd name="connsiteY94" fmla="*/ 525130 h 4939827"/>
              <a:gd name="connsiteX95" fmla="*/ 254366 w 12192000"/>
              <a:gd name="connsiteY95" fmla="*/ 534449 h 4939827"/>
              <a:gd name="connsiteX96" fmla="*/ 447292 w 12192000"/>
              <a:gd name="connsiteY96" fmla="*/ 542725 h 4939827"/>
              <a:gd name="connsiteX97" fmla="*/ 628105 w 12192000"/>
              <a:gd name="connsiteY97" fmla="*/ 547853 h 4939827"/>
              <a:gd name="connsiteX98" fmla="*/ 783146 w 12192000"/>
              <a:gd name="connsiteY98" fmla="*/ 591799 h 4939827"/>
              <a:gd name="connsiteX99" fmla="*/ 1043676 w 12192000"/>
              <a:gd name="connsiteY99" fmla="*/ 591887 h 4939827"/>
              <a:gd name="connsiteX100" fmla="*/ 1281816 w 12192000"/>
              <a:gd name="connsiteY100" fmla="*/ 520946 h 4939827"/>
              <a:gd name="connsiteX101" fmla="*/ 1486347 w 12192000"/>
              <a:gd name="connsiteY101" fmla="*/ 487310 h 4939827"/>
              <a:gd name="connsiteX102" fmla="*/ 1568079 w 12192000"/>
              <a:gd name="connsiteY102" fmla="*/ 462531 h 4939827"/>
              <a:gd name="connsiteX103" fmla="*/ 1622516 w 12192000"/>
              <a:gd name="connsiteY103" fmla="*/ 466058 h 4939827"/>
              <a:gd name="connsiteX104" fmla="*/ 1655457 w 12192000"/>
              <a:gd name="connsiteY104" fmla="*/ 465359 h 4939827"/>
              <a:gd name="connsiteX105" fmla="*/ 1717454 w 12192000"/>
              <a:gd name="connsiteY105" fmla="*/ 417203 h 4939827"/>
              <a:gd name="connsiteX106" fmla="*/ 1913794 w 12192000"/>
              <a:gd name="connsiteY106" fmla="*/ 365255 h 4939827"/>
              <a:gd name="connsiteX107" fmla="*/ 2129762 w 12192000"/>
              <a:gd name="connsiteY107" fmla="*/ 367832 h 4939827"/>
              <a:gd name="connsiteX108" fmla="*/ 2376970 w 12192000"/>
              <a:gd name="connsiteY108" fmla="*/ 350129 h 4939827"/>
              <a:gd name="connsiteX109" fmla="*/ 2480155 w 12192000"/>
              <a:gd name="connsiteY109" fmla="*/ 359227 h 4939827"/>
              <a:gd name="connsiteX110" fmla="*/ 2586782 w 12192000"/>
              <a:gd name="connsiteY110" fmla="*/ 339352 h 4939827"/>
              <a:gd name="connsiteX111" fmla="*/ 2679617 w 12192000"/>
              <a:gd name="connsiteY111" fmla="*/ 305383 h 4939827"/>
              <a:gd name="connsiteX112" fmla="*/ 2788947 w 12192000"/>
              <a:gd name="connsiteY112" fmla="*/ 250375 h 4939827"/>
              <a:gd name="connsiteX113" fmla="*/ 2965530 w 12192000"/>
              <a:gd name="connsiteY113" fmla="*/ 245958 h 4939827"/>
              <a:gd name="connsiteX114" fmla="*/ 3103677 w 12192000"/>
              <a:gd name="connsiteY114" fmla="*/ 209527 h 4939827"/>
              <a:gd name="connsiteX115" fmla="*/ 3126759 w 12192000"/>
              <a:gd name="connsiteY115" fmla="*/ 211226 h 4939827"/>
              <a:gd name="connsiteX116" fmla="*/ 3164020 w 12192000"/>
              <a:gd name="connsiteY116" fmla="*/ 212779 h 4939827"/>
              <a:gd name="connsiteX117" fmla="*/ 3285019 w 12192000"/>
              <a:gd name="connsiteY117" fmla="*/ 220535 h 4939827"/>
              <a:gd name="connsiteX118" fmla="*/ 3365154 w 12192000"/>
              <a:gd name="connsiteY118" fmla="*/ 226416 h 4939827"/>
              <a:gd name="connsiteX119" fmla="*/ 3367507 w 12192000"/>
              <a:gd name="connsiteY119" fmla="*/ 225416 h 4939827"/>
              <a:gd name="connsiteX120" fmla="*/ 3387567 w 12192000"/>
              <a:gd name="connsiteY120" fmla="*/ 227103 h 4939827"/>
              <a:gd name="connsiteX121" fmla="*/ 3498001 w 12192000"/>
              <a:gd name="connsiteY121" fmla="*/ 231941 h 4939827"/>
              <a:gd name="connsiteX122" fmla="*/ 3561557 w 12192000"/>
              <a:gd name="connsiteY122" fmla="*/ 228095 h 4939827"/>
              <a:gd name="connsiteX123" fmla="*/ 3611920 w 12192000"/>
              <a:gd name="connsiteY123" fmla="*/ 218094 h 4939827"/>
              <a:gd name="connsiteX124" fmla="*/ 3620528 w 12192000"/>
              <a:gd name="connsiteY124" fmla="*/ 218788 h 4939827"/>
              <a:gd name="connsiteX125" fmla="*/ 3620766 w 12192000"/>
              <a:gd name="connsiteY125" fmla="*/ 218511 h 4939827"/>
              <a:gd name="connsiteX126" fmla="*/ 3629977 w 12192000"/>
              <a:gd name="connsiteY126" fmla="*/ 218664 h 4939827"/>
              <a:gd name="connsiteX127" fmla="*/ 3636217 w 12192000"/>
              <a:gd name="connsiteY127" fmla="*/ 220048 h 4939827"/>
              <a:gd name="connsiteX128" fmla="*/ 3709484 w 12192000"/>
              <a:gd name="connsiteY128" fmla="*/ 186927 h 4939827"/>
              <a:gd name="connsiteX129" fmla="*/ 3761342 w 12192000"/>
              <a:gd name="connsiteY129" fmla="*/ 177474 h 4939827"/>
              <a:gd name="connsiteX130" fmla="*/ 3799748 w 12192000"/>
              <a:gd name="connsiteY130" fmla="*/ 167154 h 4939827"/>
              <a:gd name="connsiteX131" fmla="*/ 3922756 w 12192000"/>
              <a:gd name="connsiteY131" fmla="*/ 194044 h 4939827"/>
              <a:gd name="connsiteX132" fmla="*/ 4028476 w 12192000"/>
              <a:gd name="connsiteY132" fmla="*/ 223679 h 4939827"/>
              <a:gd name="connsiteX133" fmla="*/ 4191582 w 12192000"/>
              <a:gd name="connsiteY133" fmla="*/ 238952 h 4939827"/>
              <a:gd name="connsiteX134" fmla="*/ 4251024 w 12192000"/>
              <a:gd name="connsiteY134" fmla="*/ 240874 h 4939827"/>
              <a:gd name="connsiteX135" fmla="*/ 4355275 w 12192000"/>
              <a:gd name="connsiteY135" fmla="*/ 260205 h 4939827"/>
              <a:gd name="connsiteX136" fmla="*/ 4423807 w 12192000"/>
              <a:gd name="connsiteY136" fmla="*/ 270366 h 4939827"/>
              <a:gd name="connsiteX137" fmla="*/ 4558432 w 12192000"/>
              <a:gd name="connsiteY137" fmla="*/ 269194 h 4939827"/>
              <a:gd name="connsiteX138" fmla="*/ 4635061 w 12192000"/>
              <a:gd name="connsiteY138" fmla="*/ 280682 h 4939827"/>
              <a:gd name="connsiteX139" fmla="*/ 4807427 w 12192000"/>
              <a:gd name="connsiteY139" fmla="*/ 276835 h 4939827"/>
              <a:gd name="connsiteX140" fmla="*/ 5028933 w 12192000"/>
              <a:gd name="connsiteY140" fmla="*/ 183887 h 4939827"/>
              <a:gd name="connsiteX141" fmla="*/ 5093642 w 12192000"/>
              <a:gd name="connsiteY141" fmla="*/ 177214 h 4939827"/>
              <a:gd name="connsiteX142" fmla="*/ 5102642 w 12192000"/>
              <a:gd name="connsiteY142" fmla="*/ 186816 h 4939827"/>
              <a:gd name="connsiteX143" fmla="*/ 5193590 w 12192000"/>
              <a:gd name="connsiteY143" fmla="*/ 156458 h 4939827"/>
              <a:gd name="connsiteX144" fmla="*/ 5323922 w 12192000"/>
              <a:gd name="connsiteY144" fmla="*/ 146332 h 4939827"/>
              <a:gd name="connsiteX145" fmla="*/ 5421860 w 12192000"/>
              <a:gd name="connsiteY145" fmla="*/ 167298 h 4939827"/>
              <a:gd name="connsiteX146" fmla="*/ 5476948 w 12192000"/>
              <a:gd name="connsiteY146" fmla="*/ 173249 h 4939827"/>
              <a:gd name="connsiteX147" fmla="*/ 5516842 w 12192000"/>
              <a:gd name="connsiteY147" fmla="*/ 184018 h 4939827"/>
              <a:gd name="connsiteX148" fmla="*/ 5619415 w 12192000"/>
              <a:gd name="connsiteY148" fmla="*/ 176781 h 4939827"/>
              <a:gd name="connsiteX149" fmla="*/ 5789867 w 12192000"/>
              <a:gd name="connsiteY149" fmla="*/ 150304 h 4939827"/>
              <a:gd name="connsiteX150" fmla="*/ 5825953 w 12192000"/>
              <a:gd name="connsiteY150" fmla="*/ 147907 h 4939827"/>
              <a:gd name="connsiteX151" fmla="*/ 5856168 w 12192000"/>
              <a:gd name="connsiteY151" fmla="*/ 158719 h 4939827"/>
              <a:gd name="connsiteX152" fmla="*/ 5862476 w 12192000"/>
              <a:gd name="connsiteY152" fmla="*/ 172447 h 4939827"/>
              <a:gd name="connsiteX153" fmla="*/ 5882195 w 12192000"/>
              <a:gd name="connsiteY153" fmla="*/ 173195 h 4939827"/>
              <a:gd name="connsiteX154" fmla="*/ 5887271 w 12192000"/>
              <a:gd name="connsiteY154" fmla="*/ 176084 h 4939827"/>
              <a:gd name="connsiteX155" fmla="*/ 5921577 w 12192000"/>
              <a:gd name="connsiteY155" fmla="*/ 169858 h 4939827"/>
              <a:gd name="connsiteX156" fmla="*/ 5983240 w 12192000"/>
              <a:gd name="connsiteY156" fmla="*/ 152755 h 4939827"/>
              <a:gd name="connsiteX157" fmla="*/ 6152287 w 12192000"/>
              <a:gd name="connsiteY157" fmla="*/ 116736 h 4939827"/>
              <a:gd name="connsiteX158" fmla="*/ 6415830 w 12192000"/>
              <a:gd name="connsiteY158" fmla="*/ 136006 h 4939827"/>
              <a:gd name="connsiteX159" fmla="*/ 6756965 w 12192000"/>
              <a:gd name="connsiteY159" fmla="*/ 57636 h 4939827"/>
              <a:gd name="connsiteX160" fmla="*/ 6819400 w 12192000"/>
              <a:gd name="connsiteY160" fmla="*/ 30742 h 4939827"/>
              <a:gd name="connsiteX161" fmla="*/ 6986370 w 12192000"/>
              <a:gd name="connsiteY161" fmla="*/ 12659 h 4939827"/>
              <a:gd name="connsiteX162" fmla="*/ 6989536 w 12192000"/>
              <a:gd name="connsiteY162" fmla="*/ 14528 h 4939827"/>
              <a:gd name="connsiteX163" fmla="*/ 7015933 w 12192000"/>
              <a:gd name="connsiteY163" fmla="*/ 9653 h 4939827"/>
              <a:gd name="connsiteX164" fmla="*/ 7020592 w 12192000"/>
              <a:gd name="connsiteY164" fmla="*/ 1651 h 4939827"/>
              <a:gd name="connsiteX165" fmla="*/ 7025905 w 12192000"/>
              <a:gd name="connsiteY165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588044 w 12192000"/>
              <a:gd name="connsiteY13" fmla="*/ 110756 h 4939827"/>
              <a:gd name="connsiteX14" fmla="*/ 7732750 w 12192000"/>
              <a:gd name="connsiteY14" fmla="*/ 145456 h 4939827"/>
              <a:gd name="connsiteX15" fmla="*/ 7785900 w 12192000"/>
              <a:gd name="connsiteY15" fmla="*/ 154493 h 4939827"/>
              <a:gd name="connsiteX16" fmla="*/ 7877301 w 12192000"/>
              <a:gd name="connsiteY16" fmla="*/ 186153 h 4939827"/>
              <a:gd name="connsiteX17" fmla="*/ 7952584 w 12192000"/>
              <a:gd name="connsiteY17" fmla="*/ 170181 h 4939827"/>
              <a:gd name="connsiteX18" fmla="*/ 8009534 w 12192000"/>
              <a:gd name="connsiteY18" fmla="*/ 176441 h 4939827"/>
              <a:gd name="connsiteX19" fmla="*/ 8058681 w 12192000"/>
              <a:gd name="connsiteY19" fmla="*/ 219431 h 4939827"/>
              <a:gd name="connsiteX20" fmla="*/ 8126175 w 12192000"/>
              <a:gd name="connsiteY20" fmla="*/ 240005 h 4939827"/>
              <a:gd name="connsiteX21" fmla="*/ 8166439 w 12192000"/>
              <a:gd name="connsiteY21" fmla="*/ 252699 h 4939827"/>
              <a:gd name="connsiteX22" fmla="*/ 8281371 w 12192000"/>
              <a:gd name="connsiteY22" fmla="*/ 256875 h 4939827"/>
              <a:gd name="connsiteX23" fmla="*/ 8381609 w 12192000"/>
              <a:gd name="connsiteY23" fmla="*/ 240618 h 4939827"/>
              <a:gd name="connsiteX24" fmla="*/ 8406759 w 12192000"/>
              <a:gd name="connsiteY24" fmla="*/ 232517 h 4939827"/>
              <a:gd name="connsiteX25" fmla="*/ 8426506 w 12192000"/>
              <a:gd name="connsiteY25" fmla="*/ 241842 h 4939827"/>
              <a:gd name="connsiteX26" fmla="*/ 8427949 w 12192000"/>
              <a:gd name="connsiteY26" fmla="*/ 240981 h 4939827"/>
              <a:gd name="connsiteX27" fmla="*/ 8441468 w 12192000"/>
              <a:gd name="connsiteY27" fmla="*/ 241157 h 4939827"/>
              <a:gd name="connsiteX28" fmla="*/ 8565757 w 12192000"/>
              <a:gd name="connsiteY28" fmla="*/ 255317 h 4939827"/>
              <a:gd name="connsiteX29" fmla="*/ 8573171 w 12192000"/>
              <a:gd name="connsiteY29" fmla="*/ 258426 h 4939827"/>
              <a:gd name="connsiteX30" fmla="*/ 8573548 w 12192000"/>
              <a:gd name="connsiteY30" fmla="*/ 258241 h 4939827"/>
              <a:gd name="connsiteX31" fmla="*/ 8581827 w 12192000"/>
              <a:gd name="connsiteY31" fmla="*/ 261028 h 4939827"/>
              <a:gd name="connsiteX32" fmla="*/ 8586687 w 12192000"/>
              <a:gd name="connsiteY32" fmla="*/ 264089 h 4939827"/>
              <a:gd name="connsiteX33" fmla="*/ 8601067 w 12192000"/>
              <a:gd name="connsiteY33" fmla="*/ 270114 h 4939827"/>
              <a:gd name="connsiteX34" fmla="*/ 8672650 w 12192000"/>
              <a:gd name="connsiteY34" fmla="*/ 254821 h 4939827"/>
              <a:gd name="connsiteX35" fmla="*/ 8785543 w 12192000"/>
              <a:gd name="connsiteY35" fmla="*/ 263406 h 4939827"/>
              <a:gd name="connsiteX36" fmla="*/ 8830588 w 12192000"/>
              <a:gd name="connsiteY36" fmla="*/ 265483 h 4939827"/>
              <a:gd name="connsiteX37" fmla="*/ 8905142 w 12192000"/>
              <a:gd name="connsiteY37" fmla="*/ 264958 h 4939827"/>
              <a:gd name="connsiteX38" fmla="*/ 8968582 w 12192000"/>
              <a:gd name="connsiteY38" fmla="*/ 262728 h 4939827"/>
              <a:gd name="connsiteX39" fmla="*/ 8972994 w 12192000"/>
              <a:gd name="connsiteY39" fmla="*/ 263284 h 4939827"/>
              <a:gd name="connsiteX40" fmla="*/ 9004605 w 12192000"/>
              <a:gd name="connsiteY40" fmla="*/ 258041 h 4939827"/>
              <a:gd name="connsiteX41" fmla="*/ 9016165 w 12192000"/>
              <a:gd name="connsiteY41" fmla="*/ 261258 h 4939827"/>
              <a:gd name="connsiteX42" fmla="*/ 9043297 w 12192000"/>
              <a:gd name="connsiteY42" fmla="*/ 281547 h 4939827"/>
              <a:gd name="connsiteX43" fmla="*/ 9048315 w 12192000"/>
              <a:gd name="connsiteY43" fmla="*/ 279264 h 4939827"/>
              <a:gd name="connsiteX44" fmla="*/ 9054706 w 12192000"/>
              <a:gd name="connsiteY44" fmla="*/ 278538 h 4939827"/>
              <a:gd name="connsiteX45" fmla="*/ 9070919 w 12192000"/>
              <a:gd name="connsiteY45" fmla="*/ 281810 h 4939827"/>
              <a:gd name="connsiteX46" fmla="*/ 9076813 w 12192000"/>
              <a:gd name="connsiteY46" fmla="*/ 283909 h 4939827"/>
              <a:gd name="connsiteX47" fmla="*/ 9085871 w 12192000"/>
              <a:gd name="connsiteY47" fmla="*/ 285133 h 4939827"/>
              <a:gd name="connsiteX48" fmla="*/ 9086159 w 12192000"/>
              <a:gd name="connsiteY48" fmla="*/ 284887 h 4939827"/>
              <a:gd name="connsiteX49" fmla="*/ 9134606 w 12192000"/>
              <a:gd name="connsiteY49" fmla="*/ 288168 h 4939827"/>
              <a:gd name="connsiteX50" fmla="*/ 9195590 w 12192000"/>
              <a:gd name="connsiteY50" fmla="*/ 279568 h 4939827"/>
              <a:gd name="connsiteX51" fmla="*/ 9219336 w 12192000"/>
              <a:gd name="connsiteY51" fmla="*/ 278133 h 4939827"/>
              <a:gd name="connsiteX52" fmla="*/ 9232362 w 12192000"/>
              <a:gd name="connsiteY52" fmla="*/ 275894 h 4939827"/>
              <a:gd name="connsiteX53" fmla="*/ 9233396 w 12192000"/>
              <a:gd name="connsiteY53" fmla="*/ 274803 h 4939827"/>
              <a:gd name="connsiteX54" fmla="*/ 9256213 w 12192000"/>
              <a:gd name="connsiteY54" fmla="*/ 281576 h 4939827"/>
              <a:gd name="connsiteX55" fmla="*/ 9371484 w 12192000"/>
              <a:gd name="connsiteY55" fmla="*/ 329634 h 4939827"/>
              <a:gd name="connsiteX56" fmla="*/ 9404829 w 12192000"/>
              <a:gd name="connsiteY56" fmla="*/ 339038 h 4939827"/>
              <a:gd name="connsiteX57" fmla="*/ 9427021 w 12192000"/>
              <a:gd name="connsiteY57" fmla="*/ 358784 h 4939827"/>
              <a:gd name="connsiteX58" fmla="*/ 9670844 w 12192000"/>
              <a:gd name="connsiteY58" fmla="*/ 405128 h 4939827"/>
              <a:gd name="connsiteX59" fmla="*/ 9816083 w 12192000"/>
              <a:gd name="connsiteY59" fmla="*/ 416573 h 4939827"/>
              <a:gd name="connsiteX60" fmla="*/ 9936741 w 12192000"/>
              <a:gd name="connsiteY60" fmla="*/ 437044 h 4939827"/>
              <a:gd name="connsiteX61" fmla="*/ 10050093 w 12192000"/>
              <a:gd name="connsiteY61" fmla="*/ 443783 h 4939827"/>
              <a:gd name="connsiteX62" fmla="*/ 10130090 w 12192000"/>
              <a:gd name="connsiteY62" fmla="*/ 459520 h 4939827"/>
              <a:gd name="connsiteX63" fmla="*/ 10173456 w 12192000"/>
              <a:gd name="connsiteY63" fmla="*/ 457749 h 4939827"/>
              <a:gd name="connsiteX64" fmla="*/ 10218232 w 12192000"/>
              <a:gd name="connsiteY64" fmla="*/ 459820 h 4939827"/>
              <a:gd name="connsiteX65" fmla="*/ 10354176 w 12192000"/>
              <a:gd name="connsiteY65" fmla="*/ 471377 h 4939827"/>
              <a:gd name="connsiteX66" fmla="*/ 10430681 w 12192000"/>
              <a:gd name="connsiteY66" fmla="*/ 481226 h 4939827"/>
              <a:gd name="connsiteX67" fmla="*/ 10478169 w 12192000"/>
              <a:gd name="connsiteY67" fmla="*/ 481774 h 4939827"/>
              <a:gd name="connsiteX68" fmla="*/ 10540907 w 12192000"/>
              <a:gd name="connsiteY68" fmla="*/ 485607 h 4939827"/>
              <a:gd name="connsiteX69" fmla="*/ 10614941 w 12192000"/>
              <a:gd name="connsiteY69" fmla="*/ 487592 h 4939827"/>
              <a:gd name="connsiteX70" fmla="*/ 10674098 w 12192000"/>
              <a:gd name="connsiteY70" fmla="*/ 521656 h 4939827"/>
              <a:gd name="connsiteX71" fmla="*/ 10874834 w 12192000"/>
              <a:gd name="connsiteY71" fmla="*/ 574867 h 4939827"/>
              <a:gd name="connsiteX72" fmla="*/ 10944981 w 12192000"/>
              <a:gd name="connsiteY72" fmla="*/ 615042 h 4939827"/>
              <a:gd name="connsiteX73" fmla="*/ 11006376 w 12192000"/>
              <a:gd name="connsiteY73" fmla="*/ 645957 h 4939827"/>
              <a:gd name="connsiteX74" fmla="*/ 11076308 w 12192000"/>
              <a:gd name="connsiteY74" fmla="*/ 675698 h 4939827"/>
              <a:gd name="connsiteX75" fmla="*/ 11148789 w 12192000"/>
              <a:gd name="connsiteY75" fmla="*/ 685041 h 4939827"/>
              <a:gd name="connsiteX76" fmla="*/ 11249129 w 12192000"/>
              <a:gd name="connsiteY76" fmla="*/ 684218 h 4939827"/>
              <a:gd name="connsiteX77" fmla="*/ 11299915 w 12192000"/>
              <a:gd name="connsiteY77" fmla="*/ 692177 h 4939827"/>
              <a:gd name="connsiteX78" fmla="*/ 11386973 w 12192000"/>
              <a:gd name="connsiteY78" fmla="*/ 708209 h 4939827"/>
              <a:gd name="connsiteX79" fmla="*/ 11500105 w 12192000"/>
              <a:gd name="connsiteY79" fmla="*/ 735014 h 4939827"/>
              <a:gd name="connsiteX80" fmla="*/ 11621735 w 12192000"/>
              <a:gd name="connsiteY80" fmla="*/ 789584 h 4939827"/>
              <a:gd name="connsiteX81" fmla="*/ 11691200 w 12192000"/>
              <a:gd name="connsiteY81" fmla="*/ 867902 h 4939827"/>
              <a:gd name="connsiteX82" fmla="*/ 11819427 w 12192000"/>
              <a:gd name="connsiteY82" fmla="*/ 911634 h 4939827"/>
              <a:gd name="connsiteX83" fmla="*/ 11969720 w 12192000"/>
              <a:gd name="connsiteY83" fmla="*/ 964737 h 4939827"/>
              <a:gd name="connsiteX84" fmla="*/ 12055766 w 12192000"/>
              <a:gd name="connsiteY84" fmla="*/ 991268 h 4939827"/>
              <a:gd name="connsiteX85" fmla="*/ 12171539 w 12192000"/>
              <a:gd name="connsiteY85" fmla="*/ 995427 h 4939827"/>
              <a:gd name="connsiteX86" fmla="*/ 12187831 w 12192000"/>
              <a:gd name="connsiteY86" fmla="*/ 996580 h 4939827"/>
              <a:gd name="connsiteX87" fmla="*/ 12192000 w 12192000"/>
              <a:gd name="connsiteY87" fmla="*/ 996726 h 4939827"/>
              <a:gd name="connsiteX88" fmla="*/ 12192000 w 12192000"/>
              <a:gd name="connsiteY88" fmla="*/ 4939827 h 4939827"/>
              <a:gd name="connsiteX89" fmla="*/ 0 w 12192000"/>
              <a:gd name="connsiteY89" fmla="*/ 4939827 h 4939827"/>
              <a:gd name="connsiteX90" fmla="*/ 0 w 12192000"/>
              <a:gd name="connsiteY90" fmla="*/ 512043 h 4939827"/>
              <a:gd name="connsiteX91" fmla="*/ 7381 w 12192000"/>
              <a:gd name="connsiteY91" fmla="*/ 512580 h 4939827"/>
              <a:gd name="connsiteX92" fmla="*/ 100029 w 12192000"/>
              <a:gd name="connsiteY92" fmla="*/ 504758 h 4939827"/>
              <a:gd name="connsiteX93" fmla="*/ 155244 w 12192000"/>
              <a:gd name="connsiteY93" fmla="*/ 525130 h 4939827"/>
              <a:gd name="connsiteX94" fmla="*/ 254366 w 12192000"/>
              <a:gd name="connsiteY94" fmla="*/ 534449 h 4939827"/>
              <a:gd name="connsiteX95" fmla="*/ 447292 w 12192000"/>
              <a:gd name="connsiteY95" fmla="*/ 542725 h 4939827"/>
              <a:gd name="connsiteX96" fmla="*/ 628105 w 12192000"/>
              <a:gd name="connsiteY96" fmla="*/ 547853 h 4939827"/>
              <a:gd name="connsiteX97" fmla="*/ 783146 w 12192000"/>
              <a:gd name="connsiteY97" fmla="*/ 591799 h 4939827"/>
              <a:gd name="connsiteX98" fmla="*/ 1043676 w 12192000"/>
              <a:gd name="connsiteY98" fmla="*/ 591887 h 4939827"/>
              <a:gd name="connsiteX99" fmla="*/ 1281816 w 12192000"/>
              <a:gd name="connsiteY99" fmla="*/ 520946 h 4939827"/>
              <a:gd name="connsiteX100" fmla="*/ 1486347 w 12192000"/>
              <a:gd name="connsiteY100" fmla="*/ 487310 h 4939827"/>
              <a:gd name="connsiteX101" fmla="*/ 1568079 w 12192000"/>
              <a:gd name="connsiteY101" fmla="*/ 462531 h 4939827"/>
              <a:gd name="connsiteX102" fmla="*/ 1622516 w 12192000"/>
              <a:gd name="connsiteY102" fmla="*/ 466058 h 4939827"/>
              <a:gd name="connsiteX103" fmla="*/ 1655457 w 12192000"/>
              <a:gd name="connsiteY103" fmla="*/ 465359 h 4939827"/>
              <a:gd name="connsiteX104" fmla="*/ 1717454 w 12192000"/>
              <a:gd name="connsiteY104" fmla="*/ 417203 h 4939827"/>
              <a:gd name="connsiteX105" fmla="*/ 1913794 w 12192000"/>
              <a:gd name="connsiteY105" fmla="*/ 365255 h 4939827"/>
              <a:gd name="connsiteX106" fmla="*/ 2129762 w 12192000"/>
              <a:gd name="connsiteY106" fmla="*/ 367832 h 4939827"/>
              <a:gd name="connsiteX107" fmla="*/ 2376970 w 12192000"/>
              <a:gd name="connsiteY107" fmla="*/ 350129 h 4939827"/>
              <a:gd name="connsiteX108" fmla="*/ 2480155 w 12192000"/>
              <a:gd name="connsiteY108" fmla="*/ 359227 h 4939827"/>
              <a:gd name="connsiteX109" fmla="*/ 2586782 w 12192000"/>
              <a:gd name="connsiteY109" fmla="*/ 339352 h 4939827"/>
              <a:gd name="connsiteX110" fmla="*/ 2679617 w 12192000"/>
              <a:gd name="connsiteY110" fmla="*/ 305383 h 4939827"/>
              <a:gd name="connsiteX111" fmla="*/ 2788947 w 12192000"/>
              <a:gd name="connsiteY111" fmla="*/ 250375 h 4939827"/>
              <a:gd name="connsiteX112" fmla="*/ 2965530 w 12192000"/>
              <a:gd name="connsiteY112" fmla="*/ 245958 h 4939827"/>
              <a:gd name="connsiteX113" fmla="*/ 3103677 w 12192000"/>
              <a:gd name="connsiteY113" fmla="*/ 209527 h 4939827"/>
              <a:gd name="connsiteX114" fmla="*/ 3126759 w 12192000"/>
              <a:gd name="connsiteY114" fmla="*/ 211226 h 4939827"/>
              <a:gd name="connsiteX115" fmla="*/ 3164020 w 12192000"/>
              <a:gd name="connsiteY115" fmla="*/ 212779 h 4939827"/>
              <a:gd name="connsiteX116" fmla="*/ 3285019 w 12192000"/>
              <a:gd name="connsiteY116" fmla="*/ 220535 h 4939827"/>
              <a:gd name="connsiteX117" fmla="*/ 3365154 w 12192000"/>
              <a:gd name="connsiteY117" fmla="*/ 226416 h 4939827"/>
              <a:gd name="connsiteX118" fmla="*/ 3367507 w 12192000"/>
              <a:gd name="connsiteY118" fmla="*/ 225416 h 4939827"/>
              <a:gd name="connsiteX119" fmla="*/ 3387567 w 12192000"/>
              <a:gd name="connsiteY119" fmla="*/ 227103 h 4939827"/>
              <a:gd name="connsiteX120" fmla="*/ 3498001 w 12192000"/>
              <a:gd name="connsiteY120" fmla="*/ 231941 h 4939827"/>
              <a:gd name="connsiteX121" fmla="*/ 3561557 w 12192000"/>
              <a:gd name="connsiteY121" fmla="*/ 228095 h 4939827"/>
              <a:gd name="connsiteX122" fmla="*/ 3611920 w 12192000"/>
              <a:gd name="connsiteY122" fmla="*/ 218094 h 4939827"/>
              <a:gd name="connsiteX123" fmla="*/ 3620528 w 12192000"/>
              <a:gd name="connsiteY123" fmla="*/ 218788 h 4939827"/>
              <a:gd name="connsiteX124" fmla="*/ 3620766 w 12192000"/>
              <a:gd name="connsiteY124" fmla="*/ 218511 h 4939827"/>
              <a:gd name="connsiteX125" fmla="*/ 3629977 w 12192000"/>
              <a:gd name="connsiteY125" fmla="*/ 218664 h 4939827"/>
              <a:gd name="connsiteX126" fmla="*/ 3636217 w 12192000"/>
              <a:gd name="connsiteY126" fmla="*/ 220048 h 4939827"/>
              <a:gd name="connsiteX127" fmla="*/ 3709484 w 12192000"/>
              <a:gd name="connsiteY127" fmla="*/ 186927 h 4939827"/>
              <a:gd name="connsiteX128" fmla="*/ 3761342 w 12192000"/>
              <a:gd name="connsiteY128" fmla="*/ 177474 h 4939827"/>
              <a:gd name="connsiteX129" fmla="*/ 3799748 w 12192000"/>
              <a:gd name="connsiteY129" fmla="*/ 167154 h 4939827"/>
              <a:gd name="connsiteX130" fmla="*/ 3922756 w 12192000"/>
              <a:gd name="connsiteY130" fmla="*/ 194044 h 4939827"/>
              <a:gd name="connsiteX131" fmla="*/ 4028476 w 12192000"/>
              <a:gd name="connsiteY131" fmla="*/ 223679 h 4939827"/>
              <a:gd name="connsiteX132" fmla="*/ 4191582 w 12192000"/>
              <a:gd name="connsiteY132" fmla="*/ 238952 h 4939827"/>
              <a:gd name="connsiteX133" fmla="*/ 4251024 w 12192000"/>
              <a:gd name="connsiteY133" fmla="*/ 240874 h 4939827"/>
              <a:gd name="connsiteX134" fmla="*/ 4355275 w 12192000"/>
              <a:gd name="connsiteY134" fmla="*/ 260205 h 4939827"/>
              <a:gd name="connsiteX135" fmla="*/ 4423807 w 12192000"/>
              <a:gd name="connsiteY135" fmla="*/ 270366 h 4939827"/>
              <a:gd name="connsiteX136" fmla="*/ 4558432 w 12192000"/>
              <a:gd name="connsiteY136" fmla="*/ 269194 h 4939827"/>
              <a:gd name="connsiteX137" fmla="*/ 4635061 w 12192000"/>
              <a:gd name="connsiteY137" fmla="*/ 280682 h 4939827"/>
              <a:gd name="connsiteX138" fmla="*/ 4807427 w 12192000"/>
              <a:gd name="connsiteY138" fmla="*/ 276835 h 4939827"/>
              <a:gd name="connsiteX139" fmla="*/ 5028933 w 12192000"/>
              <a:gd name="connsiteY139" fmla="*/ 183887 h 4939827"/>
              <a:gd name="connsiteX140" fmla="*/ 5093642 w 12192000"/>
              <a:gd name="connsiteY140" fmla="*/ 177214 h 4939827"/>
              <a:gd name="connsiteX141" fmla="*/ 5102642 w 12192000"/>
              <a:gd name="connsiteY141" fmla="*/ 186816 h 4939827"/>
              <a:gd name="connsiteX142" fmla="*/ 5193590 w 12192000"/>
              <a:gd name="connsiteY142" fmla="*/ 156458 h 4939827"/>
              <a:gd name="connsiteX143" fmla="*/ 5323922 w 12192000"/>
              <a:gd name="connsiteY143" fmla="*/ 146332 h 4939827"/>
              <a:gd name="connsiteX144" fmla="*/ 5421860 w 12192000"/>
              <a:gd name="connsiteY144" fmla="*/ 167298 h 4939827"/>
              <a:gd name="connsiteX145" fmla="*/ 5476948 w 12192000"/>
              <a:gd name="connsiteY145" fmla="*/ 173249 h 4939827"/>
              <a:gd name="connsiteX146" fmla="*/ 5516842 w 12192000"/>
              <a:gd name="connsiteY146" fmla="*/ 184018 h 4939827"/>
              <a:gd name="connsiteX147" fmla="*/ 5619415 w 12192000"/>
              <a:gd name="connsiteY147" fmla="*/ 176781 h 4939827"/>
              <a:gd name="connsiteX148" fmla="*/ 5789867 w 12192000"/>
              <a:gd name="connsiteY148" fmla="*/ 150304 h 4939827"/>
              <a:gd name="connsiteX149" fmla="*/ 5825953 w 12192000"/>
              <a:gd name="connsiteY149" fmla="*/ 147907 h 4939827"/>
              <a:gd name="connsiteX150" fmla="*/ 5856168 w 12192000"/>
              <a:gd name="connsiteY150" fmla="*/ 158719 h 4939827"/>
              <a:gd name="connsiteX151" fmla="*/ 5862476 w 12192000"/>
              <a:gd name="connsiteY151" fmla="*/ 172447 h 4939827"/>
              <a:gd name="connsiteX152" fmla="*/ 5882195 w 12192000"/>
              <a:gd name="connsiteY152" fmla="*/ 173195 h 4939827"/>
              <a:gd name="connsiteX153" fmla="*/ 5887271 w 12192000"/>
              <a:gd name="connsiteY153" fmla="*/ 176084 h 4939827"/>
              <a:gd name="connsiteX154" fmla="*/ 5921577 w 12192000"/>
              <a:gd name="connsiteY154" fmla="*/ 169858 h 4939827"/>
              <a:gd name="connsiteX155" fmla="*/ 5983240 w 12192000"/>
              <a:gd name="connsiteY155" fmla="*/ 152755 h 4939827"/>
              <a:gd name="connsiteX156" fmla="*/ 6152287 w 12192000"/>
              <a:gd name="connsiteY156" fmla="*/ 116736 h 4939827"/>
              <a:gd name="connsiteX157" fmla="*/ 6415830 w 12192000"/>
              <a:gd name="connsiteY157" fmla="*/ 136006 h 4939827"/>
              <a:gd name="connsiteX158" fmla="*/ 6756965 w 12192000"/>
              <a:gd name="connsiteY158" fmla="*/ 57636 h 4939827"/>
              <a:gd name="connsiteX159" fmla="*/ 6819400 w 12192000"/>
              <a:gd name="connsiteY159" fmla="*/ 30742 h 4939827"/>
              <a:gd name="connsiteX160" fmla="*/ 6986370 w 12192000"/>
              <a:gd name="connsiteY160" fmla="*/ 12659 h 4939827"/>
              <a:gd name="connsiteX161" fmla="*/ 6989536 w 12192000"/>
              <a:gd name="connsiteY161" fmla="*/ 14528 h 4939827"/>
              <a:gd name="connsiteX162" fmla="*/ 7015933 w 12192000"/>
              <a:gd name="connsiteY162" fmla="*/ 9653 h 4939827"/>
              <a:gd name="connsiteX163" fmla="*/ 7020592 w 12192000"/>
              <a:gd name="connsiteY163" fmla="*/ 1651 h 4939827"/>
              <a:gd name="connsiteX164" fmla="*/ 7025905 w 12192000"/>
              <a:gd name="connsiteY164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877301 w 12192000"/>
              <a:gd name="connsiteY15" fmla="*/ 186153 h 4939827"/>
              <a:gd name="connsiteX16" fmla="*/ 7952584 w 12192000"/>
              <a:gd name="connsiteY16" fmla="*/ 170181 h 4939827"/>
              <a:gd name="connsiteX17" fmla="*/ 8009534 w 12192000"/>
              <a:gd name="connsiteY17" fmla="*/ 176441 h 4939827"/>
              <a:gd name="connsiteX18" fmla="*/ 8058681 w 12192000"/>
              <a:gd name="connsiteY18" fmla="*/ 219431 h 4939827"/>
              <a:gd name="connsiteX19" fmla="*/ 8126175 w 12192000"/>
              <a:gd name="connsiteY19" fmla="*/ 240005 h 4939827"/>
              <a:gd name="connsiteX20" fmla="*/ 8166439 w 12192000"/>
              <a:gd name="connsiteY20" fmla="*/ 252699 h 4939827"/>
              <a:gd name="connsiteX21" fmla="*/ 8281371 w 12192000"/>
              <a:gd name="connsiteY21" fmla="*/ 256875 h 4939827"/>
              <a:gd name="connsiteX22" fmla="*/ 8381609 w 12192000"/>
              <a:gd name="connsiteY22" fmla="*/ 240618 h 4939827"/>
              <a:gd name="connsiteX23" fmla="*/ 8406759 w 12192000"/>
              <a:gd name="connsiteY23" fmla="*/ 232517 h 4939827"/>
              <a:gd name="connsiteX24" fmla="*/ 8426506 w 12192000"/>
              <a:gd name="connsiteY24" fmla="*/ 241842 h 4939827"/>
              <a:gd name="connsiteX25" fmla="*/ 8427949 w 12192000"/>
              <a:gd name="connsiteY25" fmla="*/ 240981 h 4939827"/>
              <a:gd name="connsiteX26" fmla="*/ 8441468 w 12192000"/>
              <a:gd name="connsiteY26" fmla="*/ 241157 h 4939827"/>
              <a:gd name="connsiteX27" fmla="*/ 8565757 w 12192000"/>
              <a:gd name="connsiteY27" fmla="*/ 255317 h 4939827"/>
              <a:gd name="connsiteX28" fmla="*/ 8573171 w 12192000"/>
              <a:gd name="connsiteY28" fmla="*/ 258426 h 4939827"/>
              <a:gd name="connsiteX29" fmla="*/ 8573548 w 12192000"/>
              <a:gd name="connsiteY29" fmla="*/ 258241 h 4939827"/>
              <a:gd name="connsiteX30" fmla="*/ 8581827 w 12192000"/>
              <a:gd name="connsiteY30" fmla="*/ 261028 h 4939827"/>
              <a:gd name="connsiteX31" fmla="*/ 8586687 w 12192000"/>
              <a:gd name="connsiteY31" fmla="*/ 264089 h 4939827"/>
              <a:gd name="connsiteX32" fmla="*/ 8601067 w 12192000"/>
              <a:gd name="connsiteY32" fmla="*/ 270114 h 4939827"/>
              <a:gd name="connsiteX33" fmla="*/ 8672650 w 12192000"/>
              <a:gd name="connsiteY33" fmla="*/ 254821 h 4939827"/>
              <a:gd name="connsiteX34" fmla="*/ 8785543 w 12192000"/>
              <a:gd name="connsiteY34" fmla="*/ 263406 h 4939827"/>
              <a:gd name="connsiteX35" fmla="*/ 8830588 w 12192000"/>
              <a:gd name="connsiteY35" fmla="*/ 265483 h 4939827"/>
              <a:gd name="connsiteX36" fmla="*/ 8905142 w 12192000"/>
              <a:gd name="connsiteY36" fmla="*/ 264958 h 4939827"/>
              <a:gd name="connsiteX37" fmla="*/ 8968582 w 12192000"/>
              <a:gd name="connsiteY37" fmla="*/ 262728 h 4939827"/>
              <a:gd name="connsiteX38" fmla="*/ 8972994 w 12192000"/>
              <a:gd name="connsiteY38" fmla="*/ 263284 h 4939827"/>
              <a:gd name="connsiteX39" fmla="*/ 9004605 w 12192000"/>
              <a:gd name="connsiteY39" fmla="*/ 258041 h 4939827"/>
              <a:gd name="connsiteX40" fmla="*/ 9016165 w 12192000"/>
              <a:gd name="connsiteY40" fmla="*/ 261258 h 4939827"/>
              <a:gd name="connsiteX41" fmla="*/ 9043297 w 12192000"/>
              <a:gd name="connsiteY41" fmla="*/ 281547 h 4939827"/>
              <a:gd name="connsiteX42" fmla="*/ 9048315 w 12192000"/>
              <a:gd name="connsiteY42" fmla="*/ 279264 h 4939827"/>
              <a:gd name="connsiteX43" fmla="*/ 9054706 w 12192000"/>
              <a:gd name="connsiteY43" fmla="*/ 278538 h 4939827"/>
              <a:gd name="connsiteX44" fmla="*/ 9070919 w 12192000"/>
              <a:gd name="connsiteY44" fmla="*/ 281810 h 4939827"/>
              <a:gd name="connsiteX45" fmla="*/ 9076813 w 12192000"/>
              <a:gd name="connsiteY45" fmla="*/ 283909 h 4939827"/>
              <a:gd name="connsiteX46" fmla="*/ 9085871 w 12192000"/>
              <a:gd name="connsiteY46" fmla="*/ 285133 h 4939827"/>
              <a:gd name="connsiteX47" fmla="*/ 9086159 w 12192000"/>
              <a:gd name="connsiteY47" fmla="*/ 284887 h 4939827"/>
              <a:gd name="connsiteX48" fmla="*/ 9134606 w 12192000"/>
              <a:gd name="connsiteY48" fmla="*/ 288168 h 4939827"/>
              <a:gd name="connsiteX49" fmla="*/ 9195590 w 12192000"/>
              <a:gd name="connsiteY49" fmla="*/ 279568 h 4939827"/>
              <a:gd name="connsiteX50" fmla="*/ 9219336 w 12192000"/>
              <a:gd name="connsiteY50" fmla="*/ 278133 h 4939827"/>
              <a:gd name="connsiteX51" fmla="*/ 9232362 w 12192000"/>
              <a:gd name="connsiteY51" fmla="*/ 275894 h 4939827"/>
              <a:gd name="connsiteX52" fmla="*/ 9233396 w 12192000"/>
              <a:gd name="connsiteY52" fmla="*/ 274803 h 4939827"/>
              <a:gd name="connsiteX53" fmla="*/ 9256213 w 12192000"/>
              <a:gd name="connsiteY53" fmla="*/ 281576 h 4939827"/>
              <a:gd name="connsiteX54" fmla="*/ 9371484 w 12192000"/>
              <a:gd name="connsiteY54" fmla="*/ 329634 h 4939827"/>
              <a:gd name="connsiteX55" fmla="*/ 9404829 w 12192000"/>
              <a:gd name="connsiteY55" fmla="*/ 339038 h 4939827"/>
              <a:gd name="connsiteX56" fmla="*/ 9427021 w 12192000"/>
              <a:gd name="connsiteY56" fmla="*/ 358784 h 4939827"/>
              <a:gd name="connsiteX57" fmla="*/ 9670844 w 12192000"/>
              <a:gd name="connsiteY57" fmla="*/ 405128 h 4939827"/>
              <a:gd name="connsiteX58" fmla="*/ 9816083 w 12192000"/>
              <a:gd name="connsiteY58" fmla="*/ 416573 h 4939827"/>
              <a:gd name="connsiteX59" fmla="*/ 9936741 w 12192000"/>
              <a:gd name="connsiteY59" fmla="*/ 437044 h 4939827"/>
              <a:gd name="connsiteX60" fmla="*/ 10050093 w 12192000"/>
              <a:gd name="connsiteY60" fmla="*/ 443783 h 4939827"/>
              <a:gd name="connsiteX61" fmla="*/ 10130090 w 12192000"/>
              <a:gd name="connsiteY61" fmla="*/ 459520 h 4939827"/>
              <a:gd name="connsiteX62" fmla="*/ 10173456 w 12192000"/>
              <a:gd name="connsiteY62" fmla="*/ 457749 h 4939827"/>
              <a:gd name="connsiteX63" fmla="*/ 10218232 w 12192000"/>
              <a:gd name="connsiteY63" fmla="*/ 459820 h 4939827"/>
              <a:gd name="connsiteX64" fmla="*/ 10354176 w 12192000"/>
              <a:gd name="connsiteY64" fmla="*/ 471377 h 4939827"/>
              <a:gd name="connsiteX65" fmla="*/ 10430681 w 12192000"/>
              <a:gd name="connsiteY65" fmla="*/ 481226 h 4939827"/>
              <a:gd name="connsiteX66" fmla="*/ 10478169 w 12192000"/>
              <a:gd name="connsiteY66" fmla="*/ 481774 h 4939827"/>
              <a:gd name="connsiteX67" fmla="*/ 10540907 w 12192000"/>
              <a:gd name="connsiteY67" fmla="*/ 485607 h 4939827"/>
              <a:gd name="connsiteX68" fmla="*/ 10614941 w 12192000"/>
              <a:gd name="connsiteY68" fmla="*/ 487592 h 4939827"/>
              <a:gd name="connsiteX69" fmla="*/ 10674098 w 12192000"/>
              <a:gd name="connsiteY69" fmla="*/ 521656 h 4939827"/>
              <a:gd name="connsiteX70" fmla="*/ 10874834 w 12192000"/>
              <a:gd name="connsiteY70" fmla="*/ 574867 h 4939827"/>
              <a:gd name="connsiteX71" fmla="*/ 10944981 w 12192000"/>
              <a:gd name="connsiteY71" fmla="*/ 615042 h 4939827"/>
              <a:gd name="connsiteX72" fmla="*/ 11006376 w 12192000"/>
              <a:gd name="connsiteY72" fmla="*/ 645957 h 4939827"/>
              <a:gd name="connsiteX73" fmla="*/ 11076308 w 12192000"/>
              <a:gd name="connsiteY73" fmla="*/ 675698 h 4939827"/>
              <a:gd name="connsiteX74" fmla="*/ 11148789 w 12192000"/>
              <a:gd name="connsiteY74" fmla="*/ 685041 h 4939827"/>
              <a:gd name="connsiteX75" fmla="*/ 11249129 w 12192000"/>
              <a:gd name="connsiteY75" fmla="*/ 684218 h 4939827"/>
              <a:gd name="connsiteX76" fmla="*/ 11299915 w 12192000"/>
              <a:gd name="connsiteY76" fmla="*/ 692177 h 4939827"/>
              <a:gd name="connsiteX77" fmla="*/ 11386973 w 12192000"/>
              <a:gd name="connsiteY77" fmla="*/ 708209 h 4939827"/>
              <a:gd name="connsiteX78" fmla="*/ 11500105 w 12192000"/>
              <a:gd name="connsiteY78" fmla="*/ 735014 h 4939827"/>
              <a:gd name="connsiteX79" fmla="*/ 11621735 w 12192000"/>
              <a:gd name="connsiteY79" fmla="*/ 789584 h 4939827"/>
              <a:gd name="connsiteX80" fmla="*/ 11691200 w 12192000"/>
              <a:gd name="connsiteY80" fmla="*/ 867902 h 4939827"/>
              <a:gd name="connsiteX81" fmla="*/ 11819427 w 12192000"/>
              <a:gd name="connsiteY81" fmla="*/ 911634 h 4939827"/>
              <a:gd name="connsiteX82" fmla="*/ 11969720 w 12192000"/>
              <a:gd name="connsiteY82" fmla="*/ 964737 h 4939827"/>
              <a:gd name="connsiteX83" fmla="*/ 12055766 w 12192000"/>
              <a:gd name="connsiteY83" fmla="*/ 991268 h 4939827"/>
              <a:gd name="connsiteX84" fmla="*/ 12171539 w 12192000"/>
              <a:gd name="connsiteY84" fmla="*/ 995427 h 4939827"/>
              <a:gd name="connsiteX85" fmla="*/ 12187831 w 12192000"/>
              <a:gd name="connsiteY85" fmla="*/ 996580 h 4939827"/>
              <a:gd name="connsiteX86" fmla="*/ 12192000 w 12192000"/>
              <a:gd name="connsiteY86" fmla="*/ 996726 h 4939827"/>
              <a:gd name="connsiteX87" fmla="*/ 12192000 w 12192000"/>
              <a:gd name="connsiteY87" fmla="*/ 4939827 h 4939827"/>
              <a:gd name="connsiteX88" fmla="*/ 0 w 12192000"/>
              <a:gd name="connsiteY88" fmla="*/ 4939827 h 4939827"/>
              <a:gd name="connsiteX89" fmla="*/ 0 w 12192000"/>
              <a:gd name="connsiteY89" fmla="*/ 512043 h 4939827"/>
              <a:gd name="connsiteX90" fmla="*/ 7381 w 12192000"/>
              <a:gd name="connsiteY90" fmla="*/ 512580 h 4939827"/>
              <a:gd name="connsiteX91" fmla="*/ 100029 w 12192000"/>
              <a:gd name="connsiteY91" fmla="*/ 504758 h 4939827"/>
              <a:gd name="connsiteX92" fmla="*/ 155244 w 12192000"/>
              <a:gd name="connsiteY92" fmla="*/ 525130 h 4939827"/>
              <a:gd name="connsiteX93" fmla="*/ 254366 w 12192000"/>
              <a:gd name="connsiteY93" fmla="*/ 534449 h 4939827"/>
              <a:gd name="connsiteX94" fmla="*/ 447292 w 12192000"/>
              <a:gd name="connsiteY94" fmla="*/ 542725 h 4939827"/>
              <a:gd name="connsiteX95" fmla="*/ 628105 w 12192000"/>
              <a:gd name="connsiteY95" fmla="*/ 547853 h 4939827"/>
              <a:gd name="connsiteX96" fmla="*/ 783146 w 12192000"/>
              <a:gd name="connsiteY96" fmla="*/ 591799 h 4939827"/>
              <a:gd name="connsiteX97" fmla="*/ 1043676 w 12192000"/>
              <a:gd name="connsiteY97" fmla="*/ 591887 h 4939827"/>
              <a:gd name="connsiteX98" fmla="*/ 1281816 w 12192000"/>
              <a:gd name="connsiteY98" fmla="*/ 520946 h 4939827"/>
              <a:gd name="connsiteX99" fmla="*/ 1486347 w 12192000"/>
              <a:gd name="connsiteY99" fmla="*/ 487310 h 4939827"/>
              <a:gd name="connsiteX100" fmla="*/ 1568079 w 12192000"/>
              <a:gd name="connsiteY100" fmla="*/ 462531 h 4939827"/>
              <a:gd name="connsiteX101" fmla="*/ 1622516 w 12192000"/>
              <a:gd name="connsiteY101" fmla="*/ 466058 h 4939827"/>
              <a:gd name="connsiteX102" fmla="*/ 1655457 w 12192000"/>
              <a:gd name="connsiteY102" fmla="*/ 465359 h 4939827"/>
              <a:gd name="connsiteX103" fmla="*/ 1717454 w 12192000"/>
              <a:gd name="connsiteY103" fmla="*/ 417203 h 4939827"/>
              <a:gd name="connsiteX104" fmla="*/ 1913794 w 12192000"/>
              <a:gd name="connsiteY104" fmla="*/ 365255 h 4939827"/>
              <a:gd name="connsiteX105" fmla="*/ 2129762 w 12192000"/>
              <a:gd name="connsiteY105" fmla="*/ 367832 h 4939827"/>
              <a:gd name="connsiteX106" fmla="*/ 2376970 w 12192000"/>
              <a:gd name="connsiteY106" fmla="*/ 350129 h 4939827"/>
              <a:gd name="connsiteX107" fmla="*/ 2480155 w 12192000"/>
              <a:gd name="connsiteY107" fmla="*/ 359227 h 4939827"/>
              <a:gd name="connsiteX108" fmla="*/ 2586782 w 12192000"/>
              <a:gd name="connsiteY108" fmla="*/ 339352 h 4939827"/>
              <a:gd name="connsiteX109" fmla="*/ 2679617 w 12192000"/>
              <a:gd name="connsiteY109" fmla="*/ 305383 h 4939827"/>
              <a:gd name="connsiteX110" fmla="*/ 2788947 w 12192000"/>
              <a:gd name="connsiteY110" fmla="*/ 250375 h 4939827"/>
              <a:gd name="connsiteX111" fmla="*/ 2965530 w 12192000"/>
              <a:gd name="connsiteY111" fmla="*/ 245958 h 4939827"/>
              <a:gd name="connsiteX112" fmla="*/ 3103677 w 12192000"/>
              <a:gd name="connsiteY112" fmla="*/ 209527 h 4939827"/>
              <a:gd name="connsiteX113" fmla="*/ 3126759 w 12192000"/>
              <a:gd name="connsiteY113" fmla="*/ 211226 h 4939827"/>
              <a:gd name="connsiteX114" fmla="*/ 3164020 w 12192000"/>
              <a:gd name="connsiteY114" fmla="*/ 212779 h 4939827"/>
              <a:gd name="connsiteX115" fmla="*/ 3285019 w 12192000"/>
              <a:gd name="connsiteY115" fmla="*/ 220535 h 4939827"/>
              <a:gd name="connsiteX116" fmla="*/ 3365154 w 12192000"/>
              <a:gd name="connsiteY116" fmla="*/ 226416 h 4939827"/>
              <a:gd name="connsiteX117" fmla="*/ 3367507 w 12192000"/>
              <a:gd name="connsiteY117" fmla="*/ 225416 h 4939827"/>
              <a:gd name="connsiteX118" fmla="*/ 3387567 w 12192000"/>
              <a:gd name="connsiteY118" fmla="*/ 227103 h 4939827"/>
              <a:gd name="connsiteX119" fmla="*/ 3498001 w 12192000"/>
              <a:gd name="connsiteY119" fmla="*/ 231941 h 4939827"/>
              <a:gd name="connsiteX120" fmla="*/ 3561557 w 12192000"/>
              <a:gd name="connsiteY120" fmla="*/ 228095 h 4939827"/>
              <a:gd name="connsiteX121" fmla="*/ 3611920 w 12192000"/>
              <a:gd name="connsiteY121" fmla="*/ 218094 h 4939827"/>
              <a:gd name="connsiteX122" fmla="*/ 3620528 w 12192000"/>
              <a:gd name="connsiteY122" fmla="*/ 218788 h 4939827"/>
              <a:gd name="connsiteX123" fmla="*/ 3620766 w 12192000"/>
              <a:gd name="connsiteY123" fmla="*/ 218511 h 4939827"/>
              <a:gd name="connsiteX124" fmla="*/ 3629977 w 12192000"/>
              <a:gd name="connsiteY124" fmla="*/ 218664 h 4939827"/>
              <a:gd name="connsiteX125" fmla="*/ 3636217 w 12192000"/>
              <a:gd name="connsiteY125" fmla="*/ 220048 h 4939827"/>
              <a:gd name="connsiteX126" fmla="*/ 3709484 w 12192000"/>
              <a:gd name="connsiteY126" fmla="*/ 186927 h 4939827"/>
              <a:gd name="connsiteX127" fmla="*/ 3761342 w 12192000"/>
              <a:gd name="connsiteY127" fmla="*/ 177474 h 4939827"/>
              <a:gd name="connsiteX128" fmla="*/ 3799748 w 12192000"/>
              <a:gd name="connsiteY128" fmla="*/ 167154 h 4939827"/>
              <a:gd name="connsiteX129" fmla="*/ 3922756 w 12192000"/>
              <a:gd name="connsiteY129" fmla="*/ 194044 h 4939827"/>
              <a:gd name="connsiteX130" fmla="*/ 4028476 w 12192000"/>
              <a:gd name="connsiteY130" fmla="*/ 223679 h 4939827"/>
              <a:gd name="connsiteX131" fmla="*/ 4191582 w 12192000"/>
              <a:gd name="connsiteY131" fmla="*/ 238952 h 4939827"/>
              <a:gd name="connsiteX132" fmla="*/ 4251024 w 12192000"/>
              <a:gd name="connsiteY132" fmla="*/ 240874 h 4939827"/>
              <a:gd name="connsiteX133" fmla="*/ 4355275 w 12192000"/>
              <a:gd name="connsiteY133" fmla="*/ 260205 h 4939827"/>
              <a:gd name="connsiteX134" fmla="*/ 4423807 w 12192000"/>
              <a:gd name="connsiteY134" fmla="*/ 270366 h 4939827"/>
              <a:gd name="connsiteX135" fmla="*/ 4558432 w 12192000"/>
              <a:gd name="connsiteY135" fmla="*/ 269194 h 4939827"/>
              <a:gd name="connsiteX136" fmla="*/ 4635061 w 12192000"/>
              <a:gd name="connsiteY136" fmla="*/ 280682 h 4939827"/>
              <a:gd name="connsiteX137" fmla="*/ 4807427 w 12192000"/>
              <a:gd name="connsiteY137" fmla="*/ 276835 h 4939827"/>
              <a:gd name="connsiteX138" fmla="*/ 5028933 w 12192000"/>
              <a:gd name="connsiteY138" fmla="*/ 183887 h 4939827"/>
              <a:gd name="connsiteX139" fmla="*/ 5093642 w 12192000"/>
              <a:gd name="connsiteY139" fmla="*/ 177214 h 4939827"/>
              <a:gd name="connsiteX140" fmla="*/ 5102642 w 12192000"/>
              <a:gd name="connsiteY140" fmla="*/ 186816 h 4939827"/>
              <a:gd name="connsiteX141" fmla="*/ 5193590 w 12192000"/>
              <a:gd name="connsiteY141" fmla="*/ 156458 h 4939827"/>
              <a:gd name="connsiteX142" fmla="*/ 5323922 w 12192000"/>
              <a:gd name="connsiteY142" fmla="*/ 146332 h 4939827"/>
              <a:gd name="connsiteX143" fmla="*/ 5421860 w 12192000"/>
              <a:gd name="connsiteY143" fmla="*/ 167298 h 4939827"/>
              <a:gd name="connsiteX144" fmla="*/ 5476948 w 12192000"/>
              <a:gd name="connsiteY144" fmla="*/ 173249 h 4939827"/>
              <a:gd name="connsiteX145" fmla="*/ 5516842 w 12192000"/>
              <a:gd name="connsiteY145" fmla="*/ 184018 h 4939827"/>
              <a:gd name="connsiteX146" fmla="*/ 5619415 w 12192000"/>
              <a:gd name="connsiteY146" fmla="*/ 176781 h 4939827"/>
              <a:gd name="connsiteX147" fmla="*/ 5789867 w 12192000"/>
              <a:gd name="connsiteY147" fmla="*/ 150304 h 4939827"/>
              <a:gd name="connsiteX148" fmla="*/ 5825953 w 12192000"/>
              <a:gd name="connsiteY148" fmla="*/ 147907 h 4939827"/>
              <a:gd name="connsiteX149" fmla="*/ 5856168 w 12192000"/>
              <a:gd name="connsiteY149" fmla="*/ 158719 h 4939827"/>
              <a:gd name="connsiteX150" fmla="*/ 5862476 w 12192000"/>
              <a:gd name="connsiteY150" fmla="*/ 172447 h 4939827"/>
              <a:gd name="connsiteX151" fmla="*/ 5882195 w 12192000"/>
              <a:gd name="connsiteY151" fmla="*/ 173195 h 4939827"/>
              <a:gd name="connsiteX152" fmla="*/ 5887271 w 12192000"/>
              <a:gd name="connsiteY152" fmla="*/ 176084 h 4939827"/>
              <a:gd name="connsiteX153" fmla="*/ 5921577 w 12192000"/>
              <a:gd name="connsiteY153" fmla="*/ 169858 h 4939827"/>
              <a:gd name="connsiteX154" fmla="*/ 5983240 w 12192000"/>
              <a:gd name="connsiteY154" fmla="*/ 152755 h 4939827"/>
              <a:gd name="connsiteX155" fmla="*/ 6152287 w 12192000"/>
              <a:gd name="connsiteY155" fmla="*/ 116736 h 4939827"/>
              <a:gd name="connsiteX156" fmla="*/ 6415830 w 12192000"/>
              <a:gd name="connsiteY156" fmla="*/ 136006 h 4939827"/>
              <a:gd name="connsiteX157" fmla="*/ 6756965 w 12192000"/>
              <a:gd name="connsiteY157" fmla="*/ 57636 h 4939827"/>
              <a:gd name="connsiteX158" fmla="*/ 6819400 w 12192000"/>
              <a:gd name="connsiteY158" fmla="*/ 30742 h 4939827"/>
              <a:gd name="connsiteX159" fmla="*/ 6986370 w 12192000"/>
              <a:gd name="connsiteY159" fmla="*/ 12659 h 4939827"/>
              <a:gd name="connsiteX160" fmla="*/ 6989536 w 12192000"/>
              <a:gd name="connsiteY160" fmla="*/ 14528 h 4939827"/>
              <a:gd name="connsiteX161" fmla="*/ 7015933 w 12192000"/>
              <a:gd name="connsiteY161" fmla="*/ 9653 h 4939827"/>
              <a:gd name="connsiteX162" fmla="*/ 7020592 w 12192000"/>
              <a:gd name="connsiteY162" fmla="*/ 1651 h 4939827"/>
              <a:gd name="connsiteX163" fmla="*/ 7025905 w 12192000"/>
              <a:gd name="connsiteY163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152287 w 12192000"/>
              <a:gd name="connsiteY154" fmla="*/ 116736 h 4939827"/>
              <a:gd name="connsiteX155" fmla="*/ 6415830 w 12192000"/>
              <a:gd name="connsiteY155" fmla="*/ 136006 h 4939827"/>
              <a:gd name="connsiteX156" fmla="*/ 6756965 w 12192000"/>
              <a:gd name="connsiteY156" fmla="*/ 57636 h 4939827"/>
              <a:gd name="connsiteX157" fmla="*/ 6819400 w 12192000"/>
              <a:gd name="connsiteY157" fmla="*/ 30742 h 4939827"/>
              <a:gd name="connsiteX158" fmla="*/ 6986370 w 12192000"/>
              <a:gd name="connsiteY158" fmla="*/ 12659 h 4939827"/>
              <a:gd name="connsiteX159" fmla="*/ 6989536 w 12192000"/>
              <a:gd name="connsiteY159" fmla="*/ 14528 h 4939827"/>
              <a:gd name="connsiteX160" fmla="*/ 7015933 w 12192000"/>
              <a:gd name="connsiteY160" fmla="*/ 9653 h 4939827"/>
              <a:gd name="connsiteX161" fmla="*/ 7020592 w 12192000"/>
              <a:gd name="connsiteY161" fmla="*/ 1651 h 4939827"/>
              <a:gd name="connsiteX162" fmla="*/ 7025905 w 12192000"/>
              <a:gd name="connsiteY162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5983240 w 12192000"/>
              <a:gd name="connsiteY153" fmla="*/ 152755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5921577 w 12192000"/>
              <a:gd name="connsiteY152" fmla="*/ 169858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887271 w 12192000"/>
              <a:gd name="connsiteY151" fmla="*/ 176084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01067 w 12192000"/>
              <a:gd name="connsiteY31" fmla="*/ 270114 h 4939827"/>
              <a:gd name="connsiteX32" fmla="*/ 8672650 w 12192000"/>
              <a:gd name="connsiteY32" fmla="*/ 254821 h 4939827"/>
              <a:gd name="connsiteX33" fmla="*/ 8785543 w 12192000"/>
              <a:gd name="connsiteY33" fmla="*/ 263406 h 4939827"/>
              <a:gd name="connsiteX34" fmla="*/ 8830588 w 12192000"/>
              <a:gd name="connsiteY34" fmla="*/ 265483 h 4939827"/>
              <a:gd name="connsiteX35" fmla="*/ 8905142 w 12192000"/>
              <a:gd name="connsiteY35" fmla="*/ 264958 h 4939827"/>
              <a:gd name="connsiteX36" fmla="*/ 8968582 w 12192000"/>
              <a:gd name="connsiteY36" fmla="*/ 262728 h 4939827"/>
              <a:gd name="connsiteX37" fmla="*/ 8972994 w 12192000"/>
              <a:gd name="connsiteY37" fmla="*/ 263284 h 4939827"/>
              <a:gd name="connsiteX38" fmla="*/ 9004605 w 12192000"/>
              <a:gd name="connsiteY38" fmla="*/ 258041 h 4939827"/>
              <a:gd name="connsiteX39" fmla="*/ 9016165 w 12192000"/>
              <a:gd name="connsiteY39" fmla="*/ 261258 h 4939827"/>
              <a:gd name="connsiteX40" fmla="*/ 9043297 w 12192000"/>
              <a:gd name="connsiteY40" fmla="*/ 281547 h 4939827"/>
              <a:gd name="connsiteX41" fmla="*/ 9048315 w 12192000"/>
              <a:gd name="connsiteY41" fmla="*/ 279264 h 4939827"/>
              <a:gd name="connsiteX42" fmla="*/ 9054706 w 12192000"/>
              <a:gd name="connsiteY42" fmla="*/ 278538 h 4939827"/>
              <a:gd name="connsiteX43" fmla="*/ 9070919 w 12192000"/>
              <a:gd name="connsiteY43" fmla="*/ 281810 h 4939827"/>
              <a:gd name="connsiteX44" fmla="*/ 9076813 w 12192000"/>
              <a:gd name="connsiteY44" fmla="*/ 283909 h 4939827"/>
              <a:gd name="connsiteX45" fmla="*/ 9085871 w 12192000"/>
              <a:gd name="connsiteY45" fmla="*/ 285133 h 4939827"/>
              <a:gd name="connsiteX46" fmla="*/ 9086159 w 12192000"/>
              <a:gd name="connsiteY46" fmla="*/ 284887 h 4939827"/>
              <a:gd name="connsiteX47" fmla="*/ 9134606 w 12192000"/>
              <a:gd name="connsiteY47" fmla="*/ 288168 h 4939827"/>
              <a:gd name="connsiteX48" fmla="*/ 9195590 w 12192000"/>
              <a:gd name="connsiteY48" fmla="*/ 279568 h 4939827"/>
              <a:gd name="connsiteX49" fmla="*/ 9219336 w 12192000"/>
              <a:gd name="connsiteY49" fmla="*/ 278133 h 4939827"/>
              <a:gd name="connsiteX50" fmla="*/ 9232362 w 12192000"/>
              <a:gd name="connsiteY50" fmla="*/ 275894 h 4939827"/>
              <a:gd name="connsiteX51" fmla="*/ 9233396 w 12192000"/>
              <a:gd name="connsiteY51" fmla="*/ 274803 h 4939827"/>
              <a:gd name="connsiteX52" fmla="*/ 9256213 w 12192000"/>
              <a:gd name="connsiteY52" fmla="*/ 281576 h 4939827"/>
              <a:gd name="connsiteX53" fmla="*/ 9371484 w 12192000"/>
              <a:gd name="connsiteY53" fmla="*/ 329634 h 4939827"/>
              <a:gd name="connsiteX54" fmla="*/ 9404829 w 12192000"/>
              <a:gd name="connsiteY54" fmla="*/ 339038 h 4939827"/>
              <a:gd name="connsiteX55" fmla="*/ 9427021 w 12192000"/>
              <a:gd name="connsiteY55" fmla="*/ 358784 h 4939827"/>
              <a:gd name="connsiteX56" fmla="*/ 9670844 w 12192000"/>
              <a:gd name="connsiteY56" fmla="*/ 405128 h 4939827"/>
              <a:gd name="connsiteX57" fmla="*/ 9816083 w 12192000"/>
              <a:gd name="connsiteY57" fmla="*/ 416573 h 4939827"/>
              <a:gd name="connsiteX58" fmla="*/ 9936741 w 12192000"/>
              <a:gd name="connsiteY58" fmla="*/ 437044 h 4939827"/>
              <a:gd name="connsiteX59" fmla="*/ 10050093 w 12192000"/>
              <a:gd name="connsiteY59" fmla="*/ 443783 h 4939827"/>
              <a:gd name="connsiteX60" fmla="*/ 10130090 w 12192000"/>
              <a:gd name="connsiteY60" fmla="*/ 459520 h 4939827"/>
              <a:gd name="connsiteX61" fmla="*/ 10173456 w 12192000"/>
              <a:gd name="connsiteY61" fmla="*/ 457749 h 4939827"/>
              <a:gd name="connsiteX62" fmla="*/ 10218232 w 12192000"/>
              <a:gd name="connsiteY62" fmla="*/ 459820 h 4939827"/>
              <a:gd name="connsiteX63" fmla="*/ 10354176 w 12192000"/>
              <a:gd name="connsiteY63" fmla="*/ 471377 h 4939827"/>
              <a:gd name="connsiteX64" fmla="*/ 10430681 w 12192000"/>
              <a:gd name="connsiteY64" fmla="*/ 481226 h 4939827"/>
              <a:gd name="connsiteX65" fmla="*/ 10478169 w 12192000"/>
              <a:gd name="connsiteY65" fmla="*/ 481774 h 4939827"/>
              <a:gd name="connsiteX66" fmla="*/ 10540907 w 12192000"/>
              <a:gd name="connsiteY66" fmla="*/ 485607 h 4939827"/>
              <a:gd name="connsiteX67" fmla="*/ 10614941 w 12192000"/>
              <a:gd name="connsiteY67" fmla="*/ 487592 h 4939827"/>
              <a:gd name="connsiteX68" fmla="*/ 10674098 w 12192000"/>
              <a:gd name="connsiteY68" fmla="*/ 521656 h 4939827"/>
              <a:gd name="connsiteX69" fmla="*/ 10874834 w 12192000"/>
              <a:gd name="connsiteY69" fmla="*/ 574867 h 4939827"/>
              <a:gd name="connsiteX70" fmla="*/ 10944981 w 12192000"/>
              <a:gd name="connsiteY70" fmla="*/ 615042 h 4939827"/>
              <a:gd name="connsiteX71" fmla="*/ 11006376 w 12192000"/>
              <a:gd name="connsiteY71" fmla="*/ 645957 h 4939827"/>
              <a:gd name="connsiteX72" fmla="*/ 11076308 w 12192000"/>
              <a:gd name="connsiteY72" fmla="*/ 675698 h 4939827"/>
              <a:gd name="connsiteX73" fmla="*/ 11148789 w 12192000"/>
              <a:gd name="connsiteY73" fmla="*/ 685041 h 4939827"/>
              <a:gd name="connsiteX74" fmla="*/ 11249129 w 12192000"/>
              <a:gd name="connsiteY74" fmla="*/ 684218 h 4939827"/>
              <a:gd name="connsiteX75" fmla="*/ 11299915 w 12192000"/>
              <a:gd name="connsiteY75" fmla="*/ 692177 h 4939827"/>
              <a:gd name="connsiteX76" fmla="*/ 11386973 w 12192000"/>
              <a:gd name="connsiteY76" fmla="*/ 708209 h 4939827"/>
              <a:gd name="connsiteX77" fmla="*/ 11500105 w 12192000"/>
              <a:gd name="connsiteY77" fmla="*/ 735014 h 4939827"/>
              <a:gd name="connsiteX78" fmla="*/ 11621735 w 12192000"/>
              <a:gd name="connsiteY78" fmla="*/ 789584 h 4939827"/>
              <a:gd name="connsiteX79" fmla="*/ 11691200 w 12192000"/>
              <a:gd name="connsiteY79" fmla="*/ 867902 h 4939827"/>
              <a:gd name="connsiteX80" fmla="*/ 11819427 w 12192000"/>
              <a:gd name="connsiteY80" fmla="*/ 911634 h 4939827"/>
              <a:gd name="connsiteX81" fmla="*/ 11969720 w 12192000"/>
              <a:gd name="connsiteY81" fmla="*/ 964737 h 4939827"/>
              <a:gd name="connsiteX82" fmla="*/ 12055766 w 12192000"/>
              <a:gd name="connsiteY82" fmla="*/ 991268 h 4939827"/>
              <a:gd name="connsiteX83" fmla="*/ 12171539 w 12192000"/>
              <a:gd name="connsiteY83" fmla="*/ 995427 h 4939827"/>
              <a:gd name="connsiteX84" fmla="*/ 12187831 w 12192000"/>
              <a:gd name="connsiteY84" fmla="*/ 996580 h 4939827"/>
              <a:gd name="connsiteX85" fmla="*/ 12192000 w 12192000"/>
              <a:gd name="connsiteY85" fmla="*/ 996726 h 4939827"/>
              <a:gd name="connsiteX86" fmla="*/ 12192000 w 12192000"/>
              <a:gd name="connsiteY86" fmla="*/ 4939827 h 4939827"/>
              <a:gd name="connsiteX87" fmla="*/ 0 w 12192000"/>
              <a:gd name="connsiteY87" fmla="*/ 4939827 h 4939827"/>
              <a:gd name="connsiteX88" fmla="*/ 0 w 12192000"/>
              <a:gd name="connsiteY88" fmla="*/ 512043 h 4939827"/>
              <a:gd name="connsiteX89" fmla="*/ 7381 w 12192000"/>
              <a:gd name="connsiteY89" fmla="*/ 512580 h 4939827"/>
              <a:gd name="connsiteX90" fmla="*/ 100029 w 12192000"/>
              <a:gd name="connsiteY90" fmla="*/ 504758 h 4939827"/>
              <a:gd name="connsiteX91" fmla="*/ 155244 w 12192000"/>
              <a:gd name="connsiteY91" fmla="*/ 525130 h 4939827"/>
              <a:gd name="connsiteX92" fmla="*/ 254366 w 12192000"/>
              <a:gd name="connsiteY92" fmla="*/ 534449 h 4939827"/>
              <a:gd name="connsiteX93" fmla="*/ 447292 w 12192000"/>
              <a:gd name="connsiteY93" fmla="*/ 542725 h 4939827"/>
              <a:gd name="connsiteX94" fmla="*/ 628105 w 12192000"/>
              <a:gd name="connsiteY94" fmla="*/ 547853 h 4939827"/>
              <a:gd name="connsiteX95" fmla="*/ 783146 w 12192000"/>
              <a:gd name="connsiteY95" fmla="*/ 591799 h 4939827"/>
              <a:gd name="connsiteX96" fmla="*/ 1043676 w 12192000"/>
              <a:gd name="connsiteY96" fmla="*/ 591887 h 4939827"/>
              <a:gd name="connsiteX97" fmla="*/ 1281816 w 12192000"/>
              <a:gd name="connsiteY97" fmla="*/ 520946 h 4939827"/>
              <a:gd name="connsiteX98" fmla="*/ 1486347 w 12192000"/>
              <a:gd name="connsiteY98" fmla="*/ 487310 h 4939827"/>
              <a:gd name="connsiteX99" fmla="*/ 1568079 w 12192000"/>
              <a:gd name="connsiteY99" fmla="*/ 462531 h 4939827"/>
              <a:gd name="connsiteX100" fmla="*/ 1622516 w 12192000"/>
              <a:gd name="connsiteY100" fmla="*/ 466058 h 4939827"/>
              <a:gd name="connsiteX101" fmla="*/ 1655457 w 12192000"/>
              <a:gd name="connsiteY101" fmla="*/ 465359 h 4939827"/>
              <a:gd name="connsiteX102" fmla="*/ 1717454 w 12192000"/>
              <a:gd name="connsiteY102" fmla="*/ 417203 h 4939827"/>
              <a:gd name="connsiteX103" fmla="*/ 1913794 w 12192000"/>
              <a:gd name="connsiteY103" fmla="*/ 365255 h 4939827"/>
              <a:gd name="connsiteX104" fmla="*/ 2129762 w 12192000"/>
              <a:gd name="connsiteY104" fmla="*/ 367832 h 4939827"/>
              <a:gd name="connsiteX105" fmla="*/ 2376970 w 12192000"/>
              <a:gd name="connsiteY105" fmla="*/ 350129 h 4939827"/>
              <a:gd name="connsiteX106" fmla="*/ 2480155 w 12192000"/>
              <a:gd name="connsiteY106" fmla="*/ 359227 h 4939827"/>
              <a:gd name="connsiteX107" fmla="*/ 2586782 w 12192000"/>
              <a:gd name="connsiteY107" fmla="*/ 339352 h 4939827"/>
              <a:gd name="connsiteX108" fmla="*/ 2679617 w 12192000"/>
              <a:gd name="connsiteY108" fmla="*/ 305383 h 4939827"/>
              <a:gd name="connsiteX109" fmla="*/ 2788947 w 12192000"/>
              <a:gd name="connsiteY109" fmla="*/ 250375 h 4939827"/>
              <a:gd name="connsiteX110" fmla="*/ 2965530 w 12192000"/>
              <a:gd name="connsiteY110" fmla="*/ 245958 h 4939827"/>
              <a:gd name="connsiteX111" fmla="*/ 3103677 w 12192000"/>
              <a:gd name="connsiteY111" fmla="*/ 209527 h 4939827"/>
              <a:gd name="connsiteX112" fmla="*/ 3126759 w 12192000"/>
              <a:gd name="connsiteY112" fmla="*/ 211226 h 4939827"/>
              <a:gd name="connsiteX113" fmla="*/ 3164020 w 12192000"/>
              <a:gd name="connsiteY113" fmla="*/ 212779 h 4939827"/>
              <a:gd name="connsiteX114" fmla="*/ 3285019 w 12192000"/>
              <a:gd name="connsiteY114" fmla="*/ 220535 h 4939827"/>
              <a:gd name="connsiteX115" fmla="*/ 3365154 w 12192000"/>
              <a:gd name="connsiteY115" fmla="*/ 226416 h 4939827"/>
              <a:gd name="connsiteX116" fmla="*/ 3367507 w 12192000"/>
              <a:gd name="connsiteY116" fmla="*/ 225416 h 4939827"/>
              <a:gd name="connsiteX117" fmla="*/ 3387567 w 12192000"/>
              <a:gd name="connsiteY117" fmla="*/ 227103 h 4939827"/>
              <a:gd name="connsiteX118" fmla="*/ 3498001 w 12192000"/>
              <a:gd name="connsiteY118" fmla="*/ 231941 h 4939827"/>
              <a:gd name="connsiteX119" fmla="*/ 3561557 w 12192000"/>
              <a:gd name="connsiteY119" fmla="*/ 228095 h 4939827"/>
              <a:gd name="connsiteX120" fmla="*/ 3611920 w 12192000"/>
              <a:gd name="connsiteY120" fmla="*/ 218094 h 4939827"/>
              <a:gd name="connsiteX121" fmla="*/ 3620528 w 12192000"/>
              <a:gd name="connsiteY121" fmla="*/ 218788 h 4939827"/>
              <a:gd name="connsiteX122" fmla="*/ 3620766 w 12192000"/>
              <a:gd name="connsiteY122" fmla="*/ 218511 h 4939827"/>
              <a:gd name="connsiteX123" fmla="*/ 3629977 w 12192000"/>
              <a:gd name="connsiteY123" fmla="*/ 218664 h 4939827"/>
              <a:gd name="connsiteX124" fmla="*/ 3636217 w 12192000"/>
              <a:gd name="connsiteY124" fmla="*/ 220048 h 4939827"/>
              <a:gd name="connsiteX125" fmla="*/ 3709484 w 12192000"/>
              <a:gd name="connsiteY125" fmla="*/ 186927 h 4939827"/>
              <a:gd name="connsiteX126" fmla="*/ 3761342 w 12192000"/>
              <a:gd name="connsiteY126" fmla="*/ 177474 h 4939827"/>
              <a:gd name="connsiteX127" fmla="*/ 3799748 w 12192000"/>
              <a:gd name="connsiteY127" fmla="*/ 167154 h 4939827"/>
              <a:gd name="connsiteX128" fmla="*/ 3922756 w 12192000"/>
              <a:gd name="connsiteY128" fmla="*/ 194044 h 4939827"/>
              <a:gd name="connsiteX129" fmla="*/ 4028476 w 12192000"/>
              <a:gd name="connsiteY129" fmla="*/ 223679 h 4939827"/>
              <a:gd name="connsiteX130" fmla="*/ 4191582 w 12192000"/>
              <a:gd name="connsiteY130" fmla="*/ 238952 h 4939827"/>
              <a:gd name="connsiteX131" fmla="*/ 4251024 w 12192000"/>
              <a:gd name="connsiteY131" fmla="*/ 240874 h 4939827"/>
              <a:gd name="connsiteX132" fmla="*/ 4355275 w 12192000"/>
              <a:gd name="connsiteY132" fmla="*/ 260205 h 4939827"/>
              <a:gd name="connsiteX133" fmla="*/ 4423807 w 12192000"/>
              <a:gd name="connsiteY133" fmla="*/ 270366 h 4939827"/>
              <a:gd name="connsiteX134" fmla="*/ 4558432 w 12192000"/>
              <a:gd name="connsiteY134" fmla="*/ 269194 h 4939827"/>
              <a:gd name="connsiteX135" fmla="*/ 4635061 w 12192000"/>
              <a:gd name="connsiteY135" fmla="*/ 280682 h 4939827"/>
              <a:gd name="connsiteX136" fmla="*/ 4807427 w 12192000"/>
              <a:gd name="connsiteY136" fmla="*/ 276835 h 4939827"/>
              <a:gd name="connsiteX137" fmla="*/ 5028933 w 12192000"/>
              <a:gd name="connsiteY137" fmla="*/ 183887 h 4939827"/>
              <a:gd name="connsiteX138" fmla="*/ 5093642 w 12192000"/>
              <a:gd name="connsiteY138" fmla="*/ 177214 h 4939827"/>
              <a:gd name="connsiteX139" fmla="*/ 5102642 w 12192000"/>
              <a:gd name="connsiteY139" fmla="*/ 186816 h 4939827"/>
              <a:gd name="connsiteX140" fmla="*/ 5193590 w 12192000"/>
              <a:gd name="connsiteY140" fmla="*/ 156458 h 4939827"/>
              <a:gd name="connsiteX141" fmla="*/ 5323922 w 12192000"/>
              <a:gd name="connsiteY141" fmla="*/ 146332 h 4939827"/>
              <a:gd name="connsiteX142" fmla="*/ 5421860 w 12192000"/>
              <a:gd name="connsiteY142" fmla="*/ 167298 h 4939827"/>
              <a:gd name="connsiteX143" fmla="*/ 5476948 w 12192000"/>
              <a:gd name="connsiteY143" fmla="*/ 173249 h 4939827"/>
              <a:gd name="connsiteX144" fmla="*/ 5516842 w 12192000"/>
              <a:gd name="connsiteY144" fmla="*/ 184018 h 4939827"/>
              <a:gd name="connsiteX145" fmla="*/ 5619415 w 12192000"/>
              <a:gd name="connsiteY145" fmla="*/ 176781 h 4939827"/>
              <a:gd name="connsiteX146" fmla="*/ 5789867 w 12192000"/>
              <a:gd name="connsiteY146" fmla="*/ 150304 h 4939827"/>
              <a:gd name="connsiteX147" fmla="*/ 5825953 w 12192000"/>
              <a:gd name="connsiteY147" fmla="*/ 147907 h 4939827"/>
              <a:gd name="connsiteX148" fmla="*/ 5856168 w 12192000"/>
              <a:gd name="connsiteY148" fmla="*/ 158719 h 4939827"/>
              <a:gd name="connsiteX149" fmla="*/ 5862476 w 12192000"/>
              <a:gd name="connsiteY149" fmla="*/ 172447 h 4939827"/>
              <a:gd name="connsiteX150" fmla="*/ 5882195 w 12192000"/>
              <a:gd name="connsiteY150" fmla="*/ 173195 h 4939827"/>
              <a:gd name="connsiteX151" fmla="*/ 5952585 w 12192000"/>
              <a:gd name="connsiteY151" fmla="*/ 161012 h 4939827"/>
              <a:gd name="connsiteX152" fmla="*/ 6001964 w 12192000"/>
              <a:gd name="connsiteY152" fmla="*/ 154786 h 4939827"/>
              <a:gd name="connsiteX153" fmla="*/ 6184207 w 12192000"/>
              <a:gd name="connsiteY153" fmla="*/ 132658 h 4939827"/>
              <a:gd name="connsiteX154" fmla="*/ 6415830 w 12192000"/>
              <a:gd name="connsiteY154" fmla="*/ 136006 h 4939827"/>
              <a:gd name="connsiteX155" fmla="*/ 6756965 w 12192000"/>
              <a:gd name="connsiteY155" fmla="*/ 57636 h 4939827"/>
              <a:gd name="connsiteX156" fmla="*/ 6819400 w 12192000"/>
              <a:gd name="connsiteY156" fmla="*/ 30742 h 4939827"/>
              <a:gd name="connsiteX157" fmla="*/ 6986370 w 12192000"/>
              <a:gd name="connsiteY157" fmla="*/ 12659 h 4939827"/>
              <a:gd name="connsiteX158" fmla="*/ 6989536 w 12192000"/>
              <a:gd name="connsiteY158" fmla="*/ 14528 h 4939827"/>
              <a:gd name="connsiteX159" fmla="*/ 7015933 w 12192000"/>
              <a:gd name="connsiteY159" fmla="*/ 9653 h 4939827"/>
              <a:gd name="connsiteX160" fmla="*/ 7020592 w 12192000"/>
              <a:gd name="connsiteY160" fmla="*/ 1651 h 4939827"/>
              <a:gd name="connsiteX161" fmla="*/ 7025905 w 12192000"/>
              <a:gd name="connsiteY161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256213 w 12192000"/>
              <a:gd name="connsiteY51" fmla="*/ 281576 h 4939827"/>
              <a:gd name="connsiteX52" fmla="*/ 9371484 w 12192000"/>
              <a:gd name="connsiteY52" fmla="*/ 329634 h 4939827"/>
              <a:gd name="connsiteX53" fmla="*/ 9404829 w 12192000"/>
              <a:gd name="connsiteY53" fmla="*/ 339038 h 4939827"/>
              <a:gd name="connsiteX54" fmla="*/ 9427021 w 12192000"/>
              <a:gd name="connsiteY54" fmla="*/ 358784 h 4939827"/>
              <a:gd name="connsiteX55" fmla="*/ 9670844 w 12192000"/>
              <a:gd name="connsiteY55" fmla="*/ 405128 h 4939827"/>
              <a:gd name="connsiteX56" fmla="*/ 9816083 w 12192000"/>
              <a:gd name="connsiteY56" fmla="*/ 416573 h 4939827"/>
              <a:gd name="connsiteX57" fmla="*/ 9936741 w 12192000"/>
              <a:gd name="connsiteY57" fmla="*/ 437044 h 4939827"/>
              <a:gd name="connsiteX58" fmla="*/ 10050093 w 12192000"/>
              <a:gd name="connsiteY58" fmla="*/ 443783 h 4939827"/>
              <a:gd name="connsiteX59" fmla="*/ 10130090 w 12192000"/>
              <a:gd name="connsiteY59" fmla="*/ 459520 h 4939827"/>
              <a:gd name="connsiteX60" fmla="*/ 10173456 w 12192000"/>
              <a:gd name="connsiteY60" fmla="*/ 457749 h 4939827"/>
              <a:gd name="connsiteX61" fmla="*/ 10218232 w 12192000"/>
              <a:gd name="connsiteY61" fmla="*/ 459820 h 4939827"/>
              <a:gd name="connsiteX62" fmla="*/ 10354176 w 12192000"/>
              <a:gd name="connsiteY62" fmla="*/ 471377 h 4939827"/>
              <a:gd name="connsiteX63" fmla="*/ 10430681 w 12192000"/>
              <a:gd name="connsiteY63" fmla="*/ 481226 h 4939827"/>
              <a:gd name="connsiteX64" fmla="*/ 10478169 w 12192000"/>
              <a:gd name="connsiteY64" fmla="*/ 481774 h 4939827"/>
              <a:gd name="connsiteX65" fmla="*/ 10540907 w 12192000"/>
              <a:gd name="connsiteY65" fmla="*/ 485607 h 4939827"/>
              <a:gd name="connsiteX66" fmla="*/ 10614941 w 12192000"/>
              <a:gd name="connsiteY66" fmla="*/ 487592 h 4939827"/>
              <a:gd name="connsiteX67" fmla="*/ 10674098 w 12192000"/>
              <a:gd name="connsiteY67" fmla="*/ 521656 h 4939827"/>
              <a:gd name="connsiteX68" fmla="*/ 10874834 w 12192000"/>
              <a:gd name="connsiteY68" fmla="*/ 574867 h 4939827"/>
              <a:gd name="connsiteX69" fmla="*/ 10944981 w 12192000"/>
              <a:gd name="connsiteY69" fmla="*/ 615042 h 4939827"/>
              <a:gd name="connsiteX70" fmla="*/ 11006376 w 12192000"/>
              <a:gd name="connsiteY70" fmla="*/ 645957 h 4939827"/>
              <a:gd name="connsiteX71" fmla="*/ 11076308 w 12192000"/>
              <a:gd name="connsiteY71" fmla="*/ 675698 h 4939827"/>
              <a:gd name="connsiteX72" fmla="*/ 11148789 w 12192000"/>
              <a:gd name="connsiteY72" fmla="*/ 685041 h 4939827"/>
              <a:gd name="connsiteX73" fmla="*/ 11249129 w 12192000"/>
              <a:gd name="connsiteY73" fmla="*/ 684218 h 4939827"/>
              <a:gd name="connsiteX74" fmla="*/ 11299915 w 12192000"/>
              <a:gd name="connsiteY74" fmla="*/ 692177 h 4939827"/>
              <a:gd name="connsiteX75" fmla="*/ 11386973 w 12192000"/>
              <a:gd name="connsiteY75" fmla="*/ 708209 h 4939827"/>
              <a:gd name="connsiteX76" fmla="*/ 11500105 w 12192000"/>
              <a:gd name="connsiteY76" fmla="*/ 735014 h 4939827"/>
              <a:gd name="connsiteX77" fmla="*/ 11621735 w 12192000"/>
              <a:gd name="connsiteY77" fmla="*/ 789584 h 4939827"/>
              <a:gd name="connsiteX78" fmla="*/ 11691200 w 12192000"/>
              <a:gd name="connsiteY78" fmla="*/ 867902 h 4939827"/>
              <a:gd name="connsiteX79" fmla="*/ 11819427 w 12192000"/>
              <a:gd name="connsiteY79" fmla="*/ 911634 h 4939827"/>
              <a:gd name="connsiteX80" fmla="*/ 11969720 w 12192000"/>
              <a:gd name="connsiteY80" fmla="*/ 964737 h 4939827"/>
              <a:gd name="connsiteX81" fmla="*/ 12055766 w 12192000"/>
              <a:gd name="connsiteY81" fmla="*/ 991268 h 4939827"/>
              <a:gd name="connsiteX82" fmla="*/ 12171539 w 12192000"/>
              <a:gd name="connsiteY82" fmla="*/ 995427 h 4939827"/>
              <a:gd name="connsiteX83" fmla="*/ 12187831 w 12192000"/>
              <a:gd name="connsiteY83" fmla="*/ 996580 h 4939827"/>
              <a:gd name="connsiteX84" fmla="*/ 12192000 w 12192000"/>
              <a:gd name="connsiteY84" fmla="*/ 996726 h 4939827"/>
              <a:gd name="connsiteX85" fmla="*/ 12192000 w 12192000"/>
              <a:gd name="connsiteY85" fmla="*/ 4939827 h 4939827"/>
              <a:gd name="connsiteX86" fmla="*/ 0 w 12192000"/>
              <a:gd name="connsiteY86" fmla="*/ 4939827 h 4939827"/>
              <a:gd name="connsiteX87" fmla="*/ 0 w 12192000"/>
              <a:gd name="connsiteY87" fmla="*/ 512043 h 4939827"/>
              <a:gd name="connsiteX88" fmla="*/ 7381 w 12192000"/>
              <a:gd name="connsiteY88" fmla="*/ 512580 h 4939827"/>
              <a:gd name="connsiteX89" fmla="*/ 100029 w 12192000"/>
              <a:gd name="connsiteY89" fmla="*/ 504758 h 4939827"/>
              <a:gd name="connsiteX90" fmla="*/ 155244 w 12192000"/>
              <a:gd name="connsiteY90" fmla="*/ 525130 h 4939827"/>
              <a:gd name="connsiteX91" fmla="*/ 254366 w 12192000"/>
              <a:gd name="connsiteY91" fmla="*/ 534449 h 4939827"/>
              <a:gd name="connsiteX92" fmla="*/ 447292 w 12192000"/>
              <a:gd name="connsiteY92" fmla="*/ 542725 h 4939827"/>
              <a:gd name="connsiteX93" fmla="*/ 628105 w 12192000"/>
              <a:gd name="connsiteY93" fmla="*/ 547853 h 4939827"/>
              <a:gd name="connsiteX94" fmla="*/ 783146 w 12192000"/>
              <a:gd name="connsiteY94" fmla="*/ 591799 h 4939827"/>
              <a:gd name="connsiteX95" fmla="*/ 1043676 w 12192000"/>
              <a:gd name="connsiteY95" fmla="*/ 591887 h 4939827"/>
              <a:gd name="connsiteX96" fmla="*/ 1281816 w 12192000"/>
              <a:gd name="connsiteY96" fmla="*/ 520946 h 4939827"/>
              <a:gd name="connsiteX97" fmla="*/ 1486347 w 12192000"/>
              <a:gd name="connsiteY97" fmla="*/ 487310 h 4939827"/>
              <a:gd name="connsiteX98" fmla="*/ 1568079 w 12192000"/>
              <a:gd name="connsiteY98" fmla="*/ 462531 h 4939827"/>
              <a:gd name="connsiteX99" fmla="*/ 1622516 w 12192000"/>
              <a:gd name="connsiteY99" fmla="*/ 466058 h 4939827"/>
              <a:gd name="connsiteX100" fmla="*/ 1655457 w 12192000"/>
              <a:gd name="connsiteY100" fmla="*/ 465359 h 4939827"/>
              <a:gd name="connsiteX101" fmla="*/ 1717454 w 12192000"/>
              <a:gd name="connsiteY101" fmla="*/ 417203 h 4939827"/>
              <a:gd name="connsiteX102" fmla="*/ 1913794 w 12192000"/>
              <a:gd name="connsiteY102" fmla="*/ 365255 h 4939827"/>
              <a:gd name="connsiteX103" fmla="*/ 2129762 w 12192000"/>
              <a:gd name="connsiteY103" fmla="*/ 367832 h 4939827"/>
              <a:gd name="connsiteX104" fmla="*/ 2376970 w 12192000"/>
              <a:gd name="connsiteY104" fmla="*/ 350129 h 4939827"/>
              <a:gd name="connsiteX105" fmla="*/ 2480155 w 12192000"/>
              <a:gd name="connsiteY105" fmla="*/ 359227 h 4939827"/>
              <a:gd name="connsiteX106" fmla="*/ 2586782 w 12192000"/>
              <a:gd name="connsiteY106" fmla="*/ 339352 h 4939827"/>
              <a:gd name="connsiteX107" fmla="*/ 2679617 w 12192000"/>
              <a:gd name="connsiteY107" fmla="*/ 305383 h 4939827"/>
              <a:gd name="connsiteX108" fmla="*/ 2788947 w 12192000"/>
              <a:gd name="connsiteY108" fmla="*/ 250375 h 4939827"/>
              <a:gd name="connsiteX109" fmla="*/ 2965530 w 12192000"/>
              <a:gd name="connsiteY109" fmla="*/ 245958 h 4939827"/>
              <a:gd name="connsiteX110" fmla="*/ 3103677 w 12192000"/>
              <a:gd name="connsiteY110" fmla="*/ 209527 h 4939827"/>
              <a:gd name="connsiteX111" fmla="*/ 3126759 w 12192000"/>
              <a:gd name="connsiteY111" fmla="*/ 211226 h 4939827"/>
              <a:gd name="connsiteX112" fmla="*/ 3164020 w 12192000"/>
              <a:gd name="connsiteY112" fmla="*/ 212779 h 4939827"/>
              <a:gd name="connsiteX113" fmla="*/ 3285019 w 12192000"/>
              <a:gd name="connsiteY113" fmla="*/ 220535 h 4939827"/>
              <a:gd name="connsiteX114" fmla="*/ 3365154 w 12192000"/>
              <a:gd name="connsiteY114" fmla="*/ 226416 h 4939827"/>
              <a:gd name="connsiteX115" fmla="*/ 3367507 w 12192000"/>
              <a:gd name="connsiteY115" fmla="*/ 225416 h 4939827"/>
              <a:gd name="connsiteX116" fmla="*/ 3387567 w 12192000"/>
              <a:gd name="connsiteY116" fmla="*/ 227103 h 4939827"/>
              <a:gd name="connsiteX117" fmla="*/ 3498001 w 12192000"/>
              <a:gd name="connsiteY117" fmla="*/ 231941 h 4939827"/>
              <a:gd name="connsiteX118" fmla="*/ 3561557 w 12192000"/>
              <a:gd name="connsiteY118" fmla="*/ 228095 h 4939827"/>
              <a:gd name="connsiteX119" fmla="*/ 3611920 w 12192000"/>
              <a:gd name="connsiteY119" fmla="*/ 218094 h 4939827"/>
              <a:gd name="connsiteX120" fmla="*/ 3620528 w 12192000"/>
              <a:gd name="connsiteY120" fmla="*/ 218788 h 4939827"/>
              <a:gd name="connsiteX121" fmla="*/ 3620766 w 12192000"/>
              <a:gd name="connsiteY121" fmla="*/ 218511 h 4939827"/>
              <a:gd name="connsiteX122" fmla="*/ 3629977 w 12192000"/>
              <a:gd name="connsiteY122" fmla="*/ 218664 h 4939827"/>
              <a:gd name="connsiteX123" fmla="*/ 3636217 w 12192000"/>
              <a:gd name="connsiteY123" fmla="*/ 220048 h 4939827"/>
              <a:gd name="connsiteX124" fmla="*/ 3709484 w 12192000"/>
              <a:gd name="connsiteY124" fmla="*/ 186927 h 4939827"/>
              <a:gd name="connsiteX125" fmla="*/ 3761342 w 12192000"/>
              <a:gd name="connsiteY125" fmla="*/ 177474 h 4939827"/>
              <a:gd name="connsiteX126" fmla="*/ 3799748 w 12192000"/>
              <a:gd name="connsiteY126" fmla="*/ 167154 h 4939827"/>
              <a:gd name="connsiteX127" fmla="*/ 3922756 w 12192000"/>
              <a:gd name="connsiteY127" fmla="*/ 194044 h 4939827"/>
              <a:gd name="connsiteX128" fmla="*/ 4028476 w 12192000"/>
              <a:gd name="connsiteY128" fmla="*/ 223679 h 4939827"/>
              <a:gd name="connsiteX129" fmla="*/ 4191582 w 12192000"/>
              <a:gd name="connsiteY129" fmla="*/ 238952 h 4939827"/>
              <a:gd name="connsiteX130" fmla="*/ 4251024 w 12192000"/>
              <a:gd name="connsiteY130" fmla="*/ 240874 h 4939827"/>
              <a:gd name="connsiteX131" fmla="*/ 4355275 w 12192000"/>
              <a:gd name="connsiteY131" fmla="*/ 260205 h 4939827"/>
              <a:gd name="connsiteX132" fmla="*/ 4423807 w 12192000"/>
              <a:gd name="connsiteY132" fmla="*/ 270366 h 4939827"/>
              <a:gd name="connsiteX133" fmla="*/ 4558432 w 12192000"/>
              <a:gd name="connsiteY133" fmla="*/ 269194 h 4939827"/>
              <a:gd name="connsiteX134" fmla="*/ 4635061 w 12192000"/>
              <a:gd name="connsiteY134" fmla="*/ 280682 h 4939827"/>
              <a:gd name="connsiteX135" fmla="*/ 4807427 w 12192000"/>
              <a:gd name="connsiteY135" fmla="*/ 276835 h 4939827"/>
              <a:gd name="connsiteX136" fmla="*/ 5028933 w 12192000"/>
              <a:gd name="connsiteY136" fmla="*/ 183887 h 4939827"/>
              <a:gd name="connsiteX137" fmla="*/ 5093642 w 12192000"/>
              <a:gd name="connsiteY137" fmla="*/ 177214 h 4939827"/>
              <a:gd name="connsiteX138" fmla="*/ 5102642 w 12192000"/>
              <a:gd name="connsiteY138" fmla="*/ 186816 h 4939827"/>
              <a:gd name="connsiteX139" fmla="*/ 5193590 w 12192000"/>
              <a:gd name="connsiteY139" fmla="*/ 156458 h 4939827"/>
              <a:gd name="connsiteX140" fmla="*/ 5323922 w 12192000"/>
              <a:gd name="connsiteY140" fmla="*/ 146332 h 4939827"/>
              <a:gd name="connsiteX141" fmla="*/ 5421860 w 12192000"/>
              <a:gd name="connsiteY141" fmla="*/ 167298 h 4939827"/>
              <a:gd name="connsiteX142" fmla="*/ 5476948 w 12192000"/>
              <a:gd name="connsiteY142" fmla="*/ 173249 h 4939827"/>
              <a:gd name="connsiteX143" fmla="*/ 5516842 w 12192000"/>
              <a:gd name="connsiteY143" fmla="*/ 184018 h 4939827"/>
              <a:gd name="connsiteX144" fmla="*/ 5619415 w 12192000"/>
              <a:gd name="connsiteY144" fmla="*/ 176781 h 4939827"/>
              <a:gd name="connsiteX145" fmla="*/ 5789867 w 12192000"/>
              <a:gd name="connsiteY145" fmla="*/ 150304 h 4939827"/>
              <a:gd name="connsiteX146" fmla="*/ 5825953 w 12192000"/>
              <a:gd name="connsiteY146" fmla="*/ 147907 h 4939827"/>
              <a:gd name="connsiteX147" fmla="*/ 5856168 w 12192000"/>
              <a:gd name="connsiteY147" fmla="*/ 158719 h 4939827"/>
              <a:gd name="connsiteX148" fmla="*/ 5862476 w 12192000"/>
              <a:gd name="connsiteY148" fmla="*/ 172447 h 4939827"/>
              <a:gd name="connsiteX149" fmla="*/ 5882195 w 12192000"/>
              <a:gd name="connsiteY149" fmla="*/ 173195 h 4939827"/>
              <a:gd name="connsiteX150" fmla="*/ 5952585 w 12192000"/>
              <a:gd name="connsiteY150" fmla="*/ 161012 h 4939827"/>
              <a:gd name="connsiteX151" fmla="*/ 6001964 w 12192000"/>
              <a:gd name="connsiteY151" fmla="*/ 154786 h 4939827"/>
              <a:gd name="connsiteX152" fmla="*/ 6184207 w 12192000"/>
              <a:gd name="connsiteY152" fmla="*/ 132658 h 4939827"/>
              <a:gd name="connsiteX153" fmla="*/ 6415830 w 12192000"/>
              <a:gd name="connsiteY153" fmla="*/ 136006 h 4939827"/>
              <a:gd name="connsiteX154" fmla="*/ 6756965 w 12192000"/>
              <a:gd name="connsiteY154" fmla="*/ 57636 h 4939827"/>
              <a:gd name="connsiteX155" fmla="*/ 6819400 w 12192000"/>
              <a:gd name="connsiteY155" fmla="*/ 30742 h 4939827"/>
              <a:gd name="connsiteX156" fmla="*/ 6986370 w 12192000"/>
              <a:gd name="connsiteY156" fmla="*/ 12659 h 4939827"/>
              <a:gd name="connsiteX157" fmla="*/ 6989536 w 12192000"/>
              <a:gd name="connsiteY157" fmla="*/ 14528 h 4939827"/>
              <a:gd name="connsiteX158" fmla="*/ 7015933 w 12192000"/>
              <a:gd name="connsiteY158" fmla="*/ 9653 h 4939827"/>
              <a:gd name="connsiteX159" fmla="*/ 7020592 w 12192000"/>
              <a:gd name="connsiteY159" fmla="*/ 1651 h 4939827"/>
              <a:gd name="connsiteX160" fmla="*/ 7025905 w 12192000"/>
              <a:gd name="connsiteY160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33396 w 12192000"/>
              <a:gd name="connsiteY50" fmla="*/ 274803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586687 w 12192000"/>
              <a:gd name="connsiteY30" fmla="*/ 264089 h 4939827"/>
              <a:gd name="connsiteX31" fmla="*/ 8672650 w 12192000"/>
              <a:gd name="connsiteY31" fmla="*/ 254821 h 4939827"/>
              <a:gd name="connsiteX32" fmla="*/ 8785543 w 12192000"/>
              <a:gd name="connsiteY32" fmla="*/ 263406 h 4939827"/>
              <a:gd name="connsiteX33" fmla="*/ 8830588 w 12192000"/>
              <a:gd name="connsiteY33" fmla="*/ 265483 h 4939827"/>
              <a:gd name="connsiteX34" fmla="*/ 8905142 w 12192000"/>
              <a:gd name="connsiteY34" fmla="*/ 264958 h 4939827"/>
              <a:gd name="connsiteX35" fmla="*/ 8968582 w 12192000"/>
              <a:gd name="connsiteY35" fmla="*/ 262728 h 4939827"/>
              <a:gd name="connsiteX36" fmla="*/ 8972994 w 12192000"/>
              <a:gd name="connsiteY36" fmla="*/ 263284 h 4939827"/>
              <a:gd name="connsiteX37" fmla="*/ 9004605 w 12192000"/>
              <a:gd name="connsiteY37" fmla="*/ 258041 h 4939827"/>
              <a:gd name="connsiteX38" fmla="*/ 9016165 w 12192000"/>
              <a:gd name="connsiteY38" fmla="*/ 261258 h 4939827"/>
              <a:gd name="connsiteX39" fmla="*/ 9043297 w 12192000"/>
              <a:gd name="connsiteY39" fmla="*/ 281547 h 4939827"/>
              <a:gd name="connsiteX40" fmla="*/ 9048315 w 12192000"/>
              <a:gd name="connsiteY40" fmla="*/ 279264 h 4939827"/>
              <a:gd name="connsiteX41" fmla="*/ 9054706 w 12192000"/>
              <a:gd name="connsiteY41" fmla="*/ 278538 h 4939827"/>
              <a:gd name="connsiteX42" fmla="*/ 9070919 w 12192000"/>
              <a:gd name="connsiteY42" fmla="*/ 281810 h 4939827"/>
              <a:gd name="connsiteX43" fmla="*/ 9076813 w 12192000"/>
              <a:gd name="connsiteY43" fmla="*/ 283909 h 4939827"/>
              <a:gd name="connsiteX44" fmla="*/ 9085871 w 12192000"/>
              <a:gd name="connsiteY44" fmla="*/ 285133 h 4939827"/>
              <a:gd name="connsiteX45" fmla="*/ 9086159 w 12192000"/>
              <a:gd name="connsiteY45" fmla="*/ 284887 h 4939827"/>
              <a:gd name="connsiteX46" fmla="*/ 9134606 w 12192000"/>
              <a:gd name="connsiteY46" fmla="*/ 288168 h 4939827"/>
              <a:gd name="connsiteX47" fmla="*/ 9195590 w 12192000"/>
              <a:gd name="connsiteY47" fmla="*/ 279568 h 4939827"/>
              <a:gd name="connsiteX48" fmla="*/ 9219336 w 12192000"/>
              <a:gd name="connsiteY48" fmla="*/ 278133 h 4939827"/>
              <a:gd name="connsiteX49" fmla="*/ 9232362 w 12192000"/>
              <a:gd name="connsiteY49" fmla="*/ 275894 h 4939827"/>
              <a:gd name="connsiteX50" fmla="*/ 9283638 w 12192000"/>
              <a:gd name="connsiteY50" fmla="*/ 299924 h 4939827"/>
              <a:gd name="connsiteX51" fmla="*/ 9371484 w 12192000"/>
              <a:gd name="connsiteY51" fmla="*/ 329634 h 4939827"/>
              <a:gd name="connsiteX52" fmla="*/ 9404829 w 12192000"/>
              <a:gd name="connsiteY52" fmla="*/ 339038 h 4939827"/>
              <a:gd name="connsiteX53" fmla="*/ 9427021 w 12192000"/>
              <a:gd name="connsiteY53" fmla="*/ 358784 h 4939827"/>
              <a:gd name="connsiteX54" fmla="*/ 9670844 w 12192000"/>
              <a:gd name="connsiteY54" fmla="*/ 405128 h 4939827"/>
              <a:gd name="connsiteX55" fmla="*/ 9816083 w 12192000"/>
              <a:gd name="connsiteY55" fmla="*/ 416573 h 4939827"/>
              <a:gd name="connsiteX56" fmla="*/ 9936741 w 12192000"/>
              <a:gd name="connsiteY56" fmla="*/ 437044 h 4939827"/>
              <a:gd name="connsiteX57" fmla="*/ 10050093 w 12192000"/>
              <a:gd name="connsiteY57" fmla="*/ 443783 h 4939827"/>
              <a:gd name="connsiteX58" fmla="*/ 10130090 w 12192000"/>
              <a:gd name="connsiteY58" fmla="*/ 459520 h 4939827"/>
              <a:gd name="connsiteX59" fmla="*/ 10173456 w 12192000"/>
              <a:gd name="connsiteY59" fmla="*/ 457749 h 4939827"/>
              <a:gd name="connsiteX60" fmla="*/ 10218232 w 12192000"/>
              <a:gd name="connsiteY60" fmla="*/ 459820 h 4939827"/>
              <a:gd name="connsiteX61" fmla="*/ 10354176 w 12192000"/>
              <a:gd name="connsiteY61" fmla="*/ 471377 h 4939827"/>
              <a:gd name="connsiteX62" fmla="*/ 10430681 w 12192000"/>
              <a:gd name="connsiteY62" fmla="*/ 481226 h 4939827"/>
              <a:gd name="connsiteX63" fmla="*/ 10478169 w 12192000"/>
              <a:gd name="connsiteY63" fmla="*/ 481774 h 4939827"/>
              <a:gd name="connsiteX64" fmla="*/ 10540907 w 12192000"/>
              <a:gd name="connsiteY64" fmla="*/ 485607 h 4939827"/>
              <a:gd name="connsiteX65" fmla="*/ 10614941 w 12192000"/>
              <a:gd name="connsiteY65" fmla="*/ 487592 h 4939827"/>
              <a:gd name="connsiteX66" fmla="*/ 10674098 w 12192000"/>
              <a:gd name="connsiteY66" fmla="*/ 521656 h 4939827"/>
              <a:gd name="connsiteX67" fmla="*/ 10874834 w 12192000"/>
              <a:gd name="connsiteY67" fmla="*/ 574867 h 4939827"/>
              <a:gd name="connsiteX68" fmla="*/ 10944981 w 12192000"/>
              <a:gd name="connsiteY68" fmla="*/ 615042 h 4939827"/>
              <a:gd name="connsiteX69" fmla="*/ 11006376 w 12192000"/>
              <a:gd name="connsiteY69" fmla="*/ 645957 h 4939827"/>
              <a:gd name="connsiteX70" fmla="*/ 11076308 w 12192000"/>
              <a:gd name="connsiteY70" fmla="*/ 675698 h 4939827"/>
              <a:gd name="connsiteX71" fmla="*/ 11148789 w 12192000"/>
              <a:gd name="connsiteY71" fmla="*/ 685041 h 4939827"/>
              <a:gd name="connsiteX72" fmla="*/ 11249129 w 12192000"/>
              <a:gd name="connsiteY72" fmla="*/ 684218 h 4939827"/>
              <a:gd name="connsiteX73" fmla="*/ 11299915 w 12192000"/>
              <a:gd name="connsiteY73" fmla="*/ 692177 h 4939827"/>
              <a:gd name="connsiteX74" fmla="*/ 11386973 w 12192000"/>
              <a:gd name="connsiteY74" fmla="*/ 708209 h 4939827"/>
              <a:gd name="connsiteX75" fmla="*/ 11500105 w 12192000"/>
              <a:gd name="connsiteY75" fmla="*/ 735014 h 4939827"/>
              <a:gd name="connsiteX76" fmla="*/ 11621735 w 12192000"/>
              <a:gd name="connsiteY76" fmla="*/ 789584 h 4939827"/>
              <a:gd name="connsiteX77" fmla="*/ 11691200 w 12192000"/>
              <a:gd name="connsiteY77" fmla="*/ 867902 h 4939827"/>
              <a:gd name="connsiteX78" fmla="*/ 11819427 w 12192000"/>
              <a:gd name="connsiteY78" fmla="*/ 911634 h 4939827"/>
              <a:gd name="connsiteX79" fmla="*/ 11969720 w 12192000"/>
              <a:gd name="connsiteY79" fmla="*/ 964737 h 4939827"/>
              <a:gd name="connsiteX80" fmla="*/ 12055766 w 12192000"/>
              <a:gd name="connsiteY80" fmla="*/ 991268 h 4939827"/>
              <a:gd name="connsiteX81" fmla="*/ 12171539 w 12192000"/>
              <a:gd name="connsiteY81" fmla="*/ 995427 h 4939827"/>
              <a:gd name="connsiteX82" fmla="*/ 12187831 w 12192000"/>
              <a:gd name="connsiteY82" fmla="*/ 996580 h 4939827"/>
              <a:gd name="connsiteX83" fmla="*/ 12192000 w 12192000"/>
              <a:gd name="connsiteY83" fmla="*/ 996726 h 4939827"/>
              <a:gd name="connsiteX84" fmla="*/ 12192000 w 12192000"/>
              <a:gd name="connsiteY84" fmla="*/ 4939827 h 4939827"/>
              <a:gd name="connsiteX85" fmla="*/ 0 w 12192000"/>
              <a:gd name="connsiteY85" fmla="*/ 4939827 h 4939827"/>
              <a:gd name="connsiteX86" fmla="*/ 0 w 12192000"/>
              <a:gd name="connsiteY86" fmla="*/ 512043 h 4939827"/>
              <a:gd name="connsiteX87" fmla="*/ 7381 w 12192000"/>
              <a:gd name="connsiteY87" fmla="*/ 512580 h 4939827"/>
              <a:gd name="connsiteX88" fmla="*/ 100029 w 12192000"/>
              <a:gd name="connsiteY88" fmla="*/ 504758 h 4939827"/>
              <a:gd name="connsiteX89" fmla="*/ 155244 w 12192000"/>
              <a:gd name="connsiteY89" fmla="*/ 525130 h 4939827"/>
              <a:gd name="connsiteX90" fmla="*/ 254366 w 12192000"/>
              <a:gd name="connsiteY90" fmla="*/ 534449 h 4939827"/>
              <a:gd name="connsiteX91" fmla="*/ 447292 w 12192000"/>
              <a:gd name="connsiteY91" fmla="*/ 542725 h 4939827"/>
              <a:gd name="connsiteX92" fmla="*/ 628105 w 12192000"/>
              <a:gd name="connsiteY92" fmla="*/ 547853 h 4939827"/>
              <a:gd name="connsiteX93" fmla="*/ 783146 w 12192000"/>
              <a:gd name="connsiteY93" fmla="*/ 591799 h 4939827"/>
              <a:gd name="connsiteX94" fmla="*/ 1043676 w 12192000"/>
              <a:gd name="connsiteY94" fmla="*/ 591887 h 4939827"/>
              <a:gd name="connsiteX95" fmla="*/ 1281816 w 12192000"/>
              <a:gd name="connsiteY95" fmla="*/ 520946 h 4939827"/>
              <a:gd name="connsiteX96" fmla="*/ 1486347 w 12192000"/>
              <a:gd name="connsiteY96" fmla="*/ 487310 h 4939827"/>
              <a:gd name="connsiteX97" fmla="*/ 1568079 w 12192000"/>
              <a:gd name="connsiteY97" fmla="*/ 462531 h 4939827"/>
              <a:gd name="connsiteX98" fmla="*/ 1622516 w 12192000"/>
              <a:gd name="connsiteY98" fmla="*/ 466058 h 4939827"/>
              <a:gd name="connsiteX99" fmla="*/ 1655457 w 12192000"/>
              <a:gd name="connsiteY99" fmla="*/ 465359 h 4939827"/>
              <a:gd name="connsiteX100" fmla="*/ 1717454 w 12192000"/>
              <a:gd name="connsiteY100" fmla="*/ 417203 h 4939827"/>
              <a:gd name="connsiteX101" fmla="*/ 1913794 w 12192000"/>
              <a:gd name="connsiteY101" fmla="*/ 365255 h 4939827"/>
              <a:gd name="connsiteX102" fmla="*/ 2129762 w 12192000"/>
              <a:gd name="connsiteY102" fmla="*/ 367832 h 4939827"/>
              <a:gd name="connsiteX103" fmla="*/ 2376970 w 12192000"/>
              <a:gd name="connsiteY103" fmla="*/ 350129 h 4939827"/>
              <a:gd name="connsiteX104" fmla="*/ 2480155 w 12192000"/>
              <a:gd name="connsiteY104" fmla="*/ 359227 h 4939827"/>
              <a:gd name="connsiteX105" fmla="*/ 2586782 w 12192000"/>
              <a:gd name="connsiteY105" fmla="*/ 339352 h 4939827"/>
              <a:gd name="connsiteX106" fmla="*/ 2679617 w 12192000"/>
              <a:gd name="connsiteY106" fmla="*/ 305383 h 4939827"/>
              <a:gd name="connsiteX107" fmla="*/ 2788947 w 12192000"/>
              <a:gd name="connsiteY107" fmla="*/ 250375 h 4939827"/>
              <a:gd name="connsiteX108" fmla="*/ 2965530 w 12192000"/>
              <a:gd name="connsiteY108" fmla="*/ 245958 h 4939827"/>
              <a:gd name="connsiteX109" fmla="*/ 3103677 w 12192000"/>
              <a:gd name="connsiteY109" fmla="*/ 209527 h 4939827"/>
              <a:gd name="connsiteX110" fmla="*/ 3126759 w 12192000"/>
              <a:gd name="connsiteY110" fmla="*/ 211226 h 4939827"/>
              <a:gd name="connsiteX111" fmla="*/ 3164020 w 12192000"/>
              <a:gd name="connsiteY111" fmla="*/ 212779 h 4939827"/>
              <a:gd name="connsiteX112" fmla="*/ 3285019 w 12192000"/>
              <a:gd name="connsiteY112" fmla="*/ 220535 h 4939827"/>
              <a:gd name="connsiteX113" fmla="*/ 3365154 w 12192000"/>
              <a:gd name="connsiteY113" fmla="*/ 226416 h 4939827"/>
              <a:gd name="connsiteX114" fmla="*/ 3367507 w 12192000"/>
              <a:gd name="connsiteY114" fmla="*/ 225416 h 4939827"/>
              <a:gd name="connsiteX115" fmla="*/ 3387567 w 12192000"/>
              <a:gd name="connsiteY115" fmla="*/ 227103 h 4939827"/>
              <a:gd name="connsiteX116" fmla="*/ 3498001 w 12192000"/>
              <a:gd name="connsiteY116" fmla="*/ 231941 h 4939827"/>
              <a:gd name="connsiteX117" fmla="*/ 3561557 w 12192000"/>
              <a:gd name="connsiteY117" fmla="*/ 228095 h 4939827"/>
              <a:gd name="connsiteX118" fmla="*/ 3611920 w 12192000"/>
              <a:gd name="connsiteY118" fmla="*/ 218094 h 4939827"/>
              <a:gd name="connsiteX119" fmla="*/ 3620528 w 12192000"/>
              <a:gd name="connsiteY119" fmla="*/ 218788 h 4939827"/>
              <a:gd name="connsiteX120" fmla="*/ 3620766 w 12192000"/>
              <a:gd name="connsiteY120" fmla="*/ 218511 h 4939827"/>
              <a:gd name="connsiteX121" fmla="*/ 3629977 w 12192000"/>
              <a:gd name="connsiteY121" fmla="*/ 218664 h 4939827"/>
              <a:gd name="connsiteX122" fmla="*/ 3636217 w 12192000"/>
              <a:gd name="connsiteY122" fmla="*/ 220048 h 4939827"/>
              <a:gd name="connsiteX123" fmla="*/ 3709484 w 12192000"/>
              <a:gd name="connsiteY123" fmla="*/ 186927 h 4939827"/>
              <a:gd name="connsiteX124" fmla="*/ 3761342 w 12192000"/>
              <a:gd name="connsiteY124" fmla="*/ 177474 h 4939827"/>
              <a:gd name="connsiteX125" fmla="*/ 3799748 w 12192000"/>
              <a:gd name="connsiteY125" fmla="*/ 167154 h 4939827"/>
              <a:gd name="connsiteX126" fmla="*/ 3922756 w 12192000"/>
              <a:gd name="connsiteY126" fmla="*/ 194044 h 4939827"/>
              <a:gd name="connsiteX127" fmla="*/ 4028476 w 12192000"/>
              <a:gd name="connsiteY127" fmla="*/ 223679 h 4939827"/>
              <a:gd name="connsiteX128" fmla="*/ 4191582 w 12192000"/>
              <a:gd name="connsiteY128" fmla="*/ 238952 h 4939827"/>
              <a:gd name="connsiteX129" fmla="*/ 4251024 w 12192000"/>
              <a:gd name="connsiteY129" fmla="*/ 240874 h 4939827"/>
              <a:gd name="connsiteX130" fmla="*/ 4355275 w 12192000"/>
              <a:gd name="connsiteY130" fmla="*/ 260205 h 4939827"/>
              <a:gd name="connsiteX131" fmla="*/ 4423807 w 12192000"/>
              <a:gd name="connsiteY131" fmla="*/ 270366 h 4939827"/>
              <a:gd name="connsiteX132" fmla="*/ 4558432 w 12192000"/>
              <a:gd name="connsiteY132" fmla="*/ 269194 h 4939827"/>
              <a:gd name="connsiteX133" fmla="*/ 4635061 w 12192000"/>
              <a:gd name="connsiteY133" fmla="*/ 280682 h 4939827"/>
              <a:gd name="connsiteX134" fmla="*/ 4807427 w 12192000"/>
              <a:gd name="connsiteY134" fmla="*/ 276835 h 4939827"/>
              <a:gd name="connsiteX135" fmla="*/ 5028933 w 12192000"/>
              <a:gd name="connsiteY135" fmla="*/ 183887 h 4939827"/>
              <a:gd name="connsiteX136" fmla="*/ 5093642 w 12192000"/>
              <a:gd name="connsiteY136" fmla="*/ 177214 h 4939827"/>
              <a:gd name="connsiteX137" fmla="*/ 5102642 w 12192000"/>
              <a:gd name="connsiteY137" fmla="*/ 186816 h 4939827"/>
              <a:gd name="connsiteX138" fmla="*/ 5193590 w 12192000"/>
              <a:gd name="connsiteY138" fmla="*/ 156458 h 4939827"/>
              <a:gd name="connsiteX139" fmla="*/ 5323922 w 12192000"/>
              <a:gd name="connsiteY139" fmla="*/ 146332 h 4939827"/>
              <a:gd name="connsiteX140" fmla="*/ 5421860 w 12192000"/>
              <a:gd name="connsiteY140" fmla="*/ 167298 h 4939827"/>
              <a:gd name="connsiteX141" fmla="*/ 5476948 w 12192000"/>
              <a:gd name="connsiteY141" fmla="*/ 173249 h 4939827"/>
              <a:gd name="connsiteX142" fmla="*/ 5516842 w 12192000"/>
              <a:gd name="connsiteY142" fmla="*/ 184018 h 4939827"/>
              <a:gd name="connsiteX143" fmla="*/ 5619415 w 12192000"/>
              <a:gd name="connsiteY143" fmla="*/ 176781 h 4939827"/>
              <a:gd name="connsiteX144" fmla="*/ 5789867 w 12192000"/>
              <a:gd name="connsiteY144" fmla="*/ 150304 h 4939827"/>
              <a:gd name="connsiteX145" fmla="*/ 5825953 w 12192000"/>
              <a:gd name="connsiteY145" fmla="*/ 147907 h 4939827"/>
              <a:gd name="connsiteX146" fmla="*/ 5856168 w 12192000"/>
              <a:gd name="connsiteY146" fmla="*/ 158719 h 4939827"/>
              <a:gd name="connsiteX147" fmla="*/ 5862476 w 12192000"/>
              <a:gd name="connsiteY147" fmla="*/ 172447 h 4939827"/>
              <a:gd name="connsiteX148" fmla="*/ 5882195 w 12192000"/>
              <a:gd name="connsiteY148" fmla="*/ 173195 h 4939827"/>
              <a:gd name="connsiteX149" fmla="*/ 5952585 w 12192000"/>
              <a:gd name="connsiteY149" fmla="*/ 161012 h 4939827"/>
              <a:gd name="connsiteX150" fmla="*/ 6001964 w 12192000"/>
              <a:gd name="connsiteY150" fmla="*/ 154786 h 4939827"/>
              <a:gd name="connsiteX151" fmla="*/ 6184207 w 12192000"/>
              <a:gd name="connsiteY151" fmla="*/ 132658 h 4939827"/>
              <a:gd name="connsiteX152" fmla="*/ 6415830 w 12192000"/>
              <a:gd name="connsiteY152" fmla="*/ 136006 h 4939827"/>
              <a:gd name="connsiteX153" fmla="*/ 6756965 w 12192000"/>
              <a:gd name="connsiteY153" fmla="*/ 57636 h 4939827"/>
              <a:gd name="connsiteX154" fmla="*/ 6819400 w 12192000"/>
              <a:gd name="connsiteY154" fmla="*/ 30742 h 4939827"/>
              <a:gd name="connsiteX155" fmla="*/ 6986370 w 12192000"/>
              <a:gd name="connsiteY155" fmla="*/ 12659 h 4939827"/>
              <a:gd name="connsiteX156" fmla="*/ 6989536 w 12192000"/>
              <a:gd name="connsiteY156" fmla="*/ 14528 h 4939827"/>
              <a:gd name="connsiteX157" fmla="*/ 7015933 w 12192000"/>
              <a:gd name="connsiteY157" fmla="*/ 9653 h 4939827"/>
              <a:gd name="connsiteX158" fmla="*/ 7020592 w 12192000"/>
              <a:gd name="connsiteY158" fmla="*/ 1651 h 4939827"/>
              <a:gd name="connsiteX159" fmla="*/ 7025905 w 12192000"/>
              <a:gd name="connsiteY159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581827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166439 w 12192000"/>
              <a:gd name="connsiteY19" fmla="*/ 252699 h 4939827"/>
              <a:gd name="connsiteX20" fmla="*/ 8281371 w 12192000"/>
              <a:gd name="connsiteY20" fmla="*/ 256875 h 4939827"/>
              <a:gd name="connsiteX21" fmla="*/ 8381609 w 12192000"/>
              <a:gd name="connsiteY21" fmla="*/ 240618 h 4939827"/>
              <a:gd name="connsiteX22" fmla="*/ 8406759 w 12192000"/>
              <a:gd name="connsiteY22" fmla="*/ 232517 h 4939827"/>
              <a:gd name="connsiteX23" fmla="*/ 8426506 w 12192000"/>
              <a:gd name="connsiteY23" fmla="*/ 241842 h 4939827"/>
              <a:gd name="connsiteX24" fmla="*/ 8427949 w 12192000"/>
              <a:gd name="connsiteY24" fmla="*/ 240981 h 4939827"/>
              <a:gd name="connsiteX25" fmla="*/ 8441468 w 12192000"/>
              <a:gd name="connsiteY25" fmla="*/ 241157 h 4939827"/>
              <a:gd name="connsiteX26" fmla="*/ 8565757 w 12192000"/>
              <a:gd name="connsiteY26" fmla="*/ 255317 h 4939827"/>
              <a:gd name="connsiteX27" fmla="*/ 8573171 w 12192000"/>
              <a:gd name="connsiteY27" fmla="*/ 258426 h 4939827"/>
              <a:gd name="connsiteX28" fmla="*/ 8573548 w 12192000"/>
              <a:gd name="connsiteY28" fmla="*/ 258241 h 4939827"/>
              <a:gd name="connsiteX29" fmla="*/ 8622021 w 12192000"/>
              <a:gd name="connsiteY29" fmla="*/ 261028 h 4939827"/>
              <a:gd name="connsiteX30" fmla="*/ 8672650 w 12192000"/>
              <a:gd name="connsiteY30" fmla="*/ 254821 h 4939827"/>
              <a:gd name="connsiteX31" fmla="*/ 8785543 w 12192000"/>
              <a:gd name="connsiteY31" fmla="*/ 263406 h 4939827"/>
              <a:gd name="connsiteX32" fmla="*/ 8830588 w 12192000"/>
              <a:gd name="connsiteY32" fmla="*/ 265483 h 4939827"/>
              <a:gd name="connsiteX33" fmla="*/ 8905142 w 12192000"/>
              <a:gd name="connsiteY33" fmla="*/ 264958 h 4939827"/>
              <a:gd name="connsiteX34" fmla="*/ 8968582 w 12192000"/>
              <a:gd name="connsiteY34" fmla="*/ 262728 h 4939827"/>
              <a:gd name="connsiteX35" fmla="*/ 8972994 w 12192000"/>
              <a:gd name="connsiteY35" fmla="*/ 263284 h 4939827"/>
              <a:gd name="connsiteX36" fmla="*/ 9004605 w 12192000"/>
              <a:gd name="connsiteY36" fmla="*/ 258041 h 4939827"/>
              <a:gd name="connsiteX37" fmla="*/ 9016165 w 12192000"/>
              <a:gd name="connsiteY37" fmla="*/ 261258 h 4939827"/>
              <a:gd name="connsiteX38" fmla="*/ 9043297 w 12192000"/>
              <a:gd name="connsiteY38" fmla="*/ 281547 h 4939827"/>
              <a:gd name="connsiteX39" fmla="*/ 9048315 w 12192000"/>
              <a:gd name="connsiteY39" fmla="*/ 279264 h 4939827"/>
              <a:gd name="connsiteX40" fmla="*/ 9054706 w 12192000"/>
              <a:gd name="connsiteY40" fmla="*/ 278538 h 4939827"/>
              <a:gd name="connsiteX41" fmla="*/ 9070919 w 12192000"/>
              <a:gd name="connsiteY41" fmla="*/ 281810 h 4939827"/>
              <a:gd name="connsiteX42" fmla="*/ 9076813 w 12192000"/>
              <a:gd name="connsiteY42" fmla="*/ 283909 h 4939827"/>
              <a:gd name="connsiteX43" fmla="*/ 9085871 w 12192000"/>
              <a:gd name="connsiteY43" fmla="*/ 285133 h 4939827"/>
              <a:gd name="connsiteX44" fmla="*/ 9086159 w 12192000"/>
              <a:gd name="connsiteY44" fmla="*/ 284887 h 4939827"/>
              <a:gd name="connsiteX45" fmla="*/ 9134606 w 12192000"/>
              <a:gd name="connsiteY45" fmla="*/ 288168 h 4939827"/>
              <a:gd name="connsiteX46" fmla="*/ 9195590 w 12192000"/>
              <a:gd name="connsiteY46" fmla="*/ 279568 h 4939827"/>
              <a:gd name="connsiteX47" fmla="*/ 9219336 w 12192000"/>
              <a:gd name="connsiteY47" fmla="*/ 278133 h 4939827"/>
              <a:gd name="connsiteX48" fmla="*/ 9232362 w 12192000"/>
              <a:gd name="connsiteY48" fmla="*/ 275894 h 4939827"/>
              <a:gd name="connsiteX49" fmla="*/ 9283638 w 12192000"/>
              <a:gd name="connsiteY49" fmla="*/ 299924 h 4939827"/>
              <a:gd name="connsiteX50" fmla="*/ 9371484 w 12192000"/>
              <a:gd name="connsiteY50" fmla="*/ 329634 h 4939827"/>
              <a:gd name="connsiteX51" fmla="*/ 9404829 w 12192000"/>
              <a:gd name="connsiteY51" fmla="*/ 339038 h 4939827"/>
              <a:gd name="connsiteX52" fmla="*/ 9427021 w 12192000"/>
              <a:gd name="connsiteY52" fmla="*/ 358784 h 4939827"/>
              <a:gd name="connsiteX53" fmla="*/ 9670844 w 12192000"/>
              <a:gd name="connsiteY53" fmla="*/ 405128 h 4939827"/>
              <a:gd name="connsiteX54" fmla="*/ 9816083 w 12192000"/>
              <a:gd name="connsiteY54" fmla="*/ 416573 h 4939827"/>
              <a:gd name="connsiteX55" fmla="*/ 9936741 w 12192000"/>
              <a:gd name="connsiteY55" fmla="*/ 437044 h 4939827"/>
              <a:gd name="connsiteX56" fmla="*/ 10050093 w 12192000"/>
              <a:gd name="connsiteY56" fmla="*/ 443783 h 4939827"/>
              <a:gd name="connsiteX57" fmla="*/ 10130090 w 12192000"/>
              <a:gd name="connsiteY57" fmla="*/ 459520 h 4939827"/>
              <a:gd name="connsiteX58" fmla="*/ 10173456 w 12192000"/>
              <a:gd name="connsiteY58" fmla="*/ 457749 h 4939827"/>
              <a:gd name="connsiteX59" fmla="*/ 10218232 w 12192000"/>
              <a:gd name="connsiteY59" fmla="*/ 459820 h 4939827"/>
              <a:gd name="connsiteX60" fmla="*/ 10354176 w 12192000"/>
              <a:gd name="connsiteY60" fmla="*/ 471377 h 4939827"/>
              <a:gd name="connsiteX61" fmla="*/ 10430681 w 12192000"/>
              <a:gd name="connsiteY61" fmla="*/ 481226 h 4939827"/>
              <a:gd name="connsiteX62" fmla="*/ 10478169 w 12192000"/>
              <a:gd name="connsiteY62" fmla="*/ 481774 h 4939827"/>
              <a:gd name="connsiteX63" fmla="*/ 10540907 w 12192000"/>
              <a:gd name="connsiteY63" fmla="*/ 485607 h 4939827"/>
              <a:gd name="connsiteX64" fmla="*/ 10614941 w 12192000"/>
              <a:gd name="connsiteY64" fmla="*/ 487592 h 4939827"/>
              <a:gd name="connsiteX65" fmla="*/ 10674098 w 12192000"/>
              <a:gd name="connsiteY65" fmla="*/ 521656 h 4939827"/>
              <a:gd name="connsiteX66" fmla="*/ 10874834 w 12192000"/>
              <a:gd name="connsiteY66" fmla="*/ 574867 h 4939827"/>
              <a:gd name="connsiteX67" fmla="*/ 10944981 w 12192000"/>
              <a:gd name="connsiteY67" fmla="*/ 615042 h 4939827"/>
              <a:gd name="connsiteX68" fmla="*/ 11006376 w 12192000"/>
              <a:gd name="connsiteY68" fmla="*/ 645957 h 4939827"/>
              <a:gd name="connsiteX69" fmla="*/ 11076308 w 12192000"/>
              <a:gd name="connsiteY69" fmla="*/ 675698 h 4939827"/>
              <a:gd name="connsiteX70" fmla="*/ 11148789 w 12192000"/>
              <a:gd name="connsiteY70" fmla="*/ 685041 h 4939827"/>
              <a:gd name="connsiteX71" fmla="*/ 11249129 w 12192000"/>
              <a:gd name="connsiteY71" fmla="*/ 684218 h 4939827"/>
              <a:gd name="connsiteX72" fmla="*/ 11299915 w 12192000"/>
              <a:gd name="connsiteY72" fmla="*/ 692177 h 4939827"/>
              <a:gd name="connsiteX73" fmla="*/ 11386973 w 12192000"/>
              <a:gd name="connsiteY73" fmla="*/ 708209 h 4939827"/>
              <a:gd name="connsiteX74" fmla="*/ 11500105 w 12192000"/>
              <a:gd name="connsiteY74" fmla="*/ 735014 h 4939827"/>
              <a:gd name="connsiteX75" fmla="*/ 11621735 w 12192000"/>
              <a:gd name="connsiteY75" fmla="*/ 789584 h 4939827"/>
              <a:gd name="connsiteX76" fmla="*/ 11691200 w 12192000"/>
              <a:gd name="connsiteY76" fmla="*/ 867902 h 4939827"/>
              <a:gd name="connsiteX77" fmla="*/ 11819427 w 12192000"/>
              <a:gd name="connsiteY77" fmla="*/ 911634 h 4939827"/>
              <a:gd name="connsiteX78" fmla="*/ 11969720 w 12192000"/>
              <a:gd name="connsiteY78" fmla="*/ 964737 h 4939827"/>
              <a:gd name="connsiteX79" fmla="*/ 12055766 w 12192000"/>
              <a:gd name="connsiteY79" fmla="*/ 991268 h 4939827"/>
              <a:gd name="connsiteX80" fmla="*/ 12171539 w 12192000"/>
              <a:gd name="connsiteY80" fmla="*/ 995427 h 4939827"/>
              <a:gd name="connsiteX81" fmla="*/ 12187831 w 12192000"/>
              <a:gd name="connsiteY81" fmla="*/ 996580 h 4939827"/>
              <a:gd name="connsiteX82" fmla="*/ 12192000 w 12192000"/>
              <a:gd name="connsiteY82" fmla="*/ 996726 h 4939827"/>
              <a:gd name="connsiteX83" fmla="*/ 12192000 w 12192000"/>
              <a:gd name="connsiteY83" fmla="*/ 4939827 h 4939827"/>
              <a:gd name="connsiteX84" fmla="*/ 0 w 12192000"/>
              <a:gd name="connsiteY84" fmla="*/ 4939827 h 4939827"/>
              <a:gd name="connsiteX85" fmla="*/ 0 w 12192000"/>
              <a:gd name="connsiteY85" fmla="*/ 512043 h 4939827"/>
              <a:gd name="connsiteX86" fmla="*/ 7381 w 12192000"/>
              <a:gd name="connsiteY86" fmla="*/ 512580 h 4939827"/>
              <a:gd name="connsiteX87" fmla="*/ 100029 w 12192000"/>
              <a:gd name="connsiteY87" fmla="*/ 504758 h 4939827"/>
              <a:gd name="connsiteX88" fmla="*/ 155244 w 12192000"/>
              <a:gd name="connsiteY88" fmla="*/ 525130 h 4939827"/>
              <a:gd name="connsiteX89" fmla="*/ 254366 w 12192000"/>
              <a:gd name="connsiteY89" fmla="*/ 534449 h 4939827"/>
              <a:gd name="connsiteX90" fmla="*/ 447292 w 12192000"/>
              <a:gd name="connsiteY90" fmla="*/ 542725 h 4939827"/>
              <a:gd name="connsiteX91" fmla="*/ 628105 w 12192000"/>
              <a:gd name="connsiteY91" fmla="*/ 547853 h 4939827"/>
              <a:gd name="connsiteX92" fmla="*/ 783146 w 12192000"/>
              <a:gd name="connsiteY92" fmla="*/ 591799 h 4939827"/>
              <a:gd name="connsiteX93" fmla="*/ 1043676 w 12192000"/>
              <a:gd name="connsiteY93" fmla="*/ 591887 h 4939827"/>
              <a:gd name="connsiteX94" fmla="*/ 1281816 w 12192000"/>
              <a:gd name="connsiteY94" fmla="*/ 520946 h 4939827"/>
              <a:gd name="connsiteX95" fmla="*/ 1486347 w 12192000"/>
              <a:gd name="connsiteY95" fmla="*/ 487310 h 4939827"/>
              <a:gd name="connsiteX96" fmla="*/ 1568079 w 12192000"/>
              <a:gd name="connsiteY96" fmla="*/ 462531 h 4939827"/>
              <a:gd name="connsiteX97" fmla="*/ 1622516 w 12192000"/>
              <a:gd name="connsiteY97" fmla="*/ 466058 h 4939827"/>
              <a:gd name="connsiteX98" fmla="*/ 1655457 w 12192000"/>
              <a:gd name="connsiteY98" fmla="*/ 465359 h 4939827"/>
              <a:gd name="connsiteX99" fmla="*/ 1717454 w 12192000"/>
              <a:gd name="connsiteY99" fmla="*/ 417203 h 4939827"/>
              <a:gd name="connsiteX100" fmla="*/ 1913794 w 12192000"/>
              <a:gd name="connsiteY100" fmla="*/ 365255 h 4939827"/>
              <a:gd name="connsiteX101" fmla="*/ 2129762 w 12192000"/>
              <a:gd name="connsiteY101" fmla="*/ 367832 h 4939827"/>
              <a:gd name="connsiteX102" fmla="*/ 2376970 w 12192000"/>
              <a:gd name="connsiteY102" fmla="*/ 350129 h 4939827"/>
              <a:gd name="connsiteX103" fmla="*/ 2480155 w 12192000"/>
              <a:gd name="connsiteY103" fmla="*/ 359227 h 4939827"/>
              <a:gd name="connsiteX104" fmla="*/ 2586782 w 12192000"/>
              <a:gd name="connsiteY104" fmla="*/ 339352 h 4939827"/>
              <a:gd name="connsiteX105" fmla="*/ 2679617 w 12192000"/>
              <a:gd name="connsiteY105" fmla="*/ 305383 h 4939827"/>
              <a:gd name="connsiteX106" fmla="*/ 2788947 w 12192000"/>
              <a:gd name="connsiteY106" fmla="*/ 250375 h 4939827"/>
              <a:gd name="connsiteX107" fmla="*/ 2965530 w 12192000"/>
              <a:gd name="connsiteY107" fmla="*/ 245958 h 4939827"/>
              <a:gd name="connsiteX108" fmla="*/ 3103677 w 12192000"/>
              <a:gd name="connsiteY108" fmla="*/ 209527 h 4939827"/>
              <a:gd name="connsiteX109" fmla="*/ 3126759 w 12192000"/>
              <a:gd name="connsiteY109" fmla="*/ 211226 h 4939827"/>
              <a:gd name="connsiteX110" fmla="*/ 3164020 w 12192000"/>
              <a:gd name="connsiteY110" fmla="*/ 212779 h 4939827"/>
              <a:gd name="connsiteX111" fmla="*/ 3285019 w 12192000"/>
              <a:gd name="connsiteY111" fmla="*/ 220535 h 4939827"/>
              <a:gd name="connsiteX112" fmla="*/ 3365154 w 12192000"/>
              <a:gd name="connsiteY112" fmla="*/ 226416 h 4939827"/>
              <a:gd name="connsiteX113" fmla="*/ 3367507 w 12192000"/>
              <a:gd name="connsiteY113" fmla="*/ 225416 h 4939827"/>
              <a:gd name="connsiteX114" fmla="*/ 3387567 w 12192000"/>
              <a:gd name="connsiteY114" fmla="*/ 227103 h 4939827"/>
              <a:gd name="connsiteX115" fmla="*/ 3498001 w 12192000"/>
              <a:gd name="connsiteY115" fmla="*/ 231941 h 4939827"/>
              <a:gd name="connsiteX116" fmla="*/ 3561557 w 12192000"/>
              <a:gd name="connsiteY116" fmla="*/ 228095 h 4939827"/>
              <a:gd name="connsiteX117" fmla="*/ 3611920 w 12192000"/>
              <a:gd name="connsiteY117" fmla="*/ 218094 h 4939827"/>
              <a:gd name="connsiteX118" fmla="*/ 3620528 w 12192000"/>
              <a:gd name="connsiteY118" fmla="*/ 218788 h 4939827"/>
              <a:gd name="connsiteX119" fmla="*/ 3620766 w 12192000"/>
              <a:gd name="connsiteY119" fmla="*/ 218511 h 4939827"/>
              <a:gd name="connsiteX120" fmla="*/ 3629977 w 12192000"/>
              <a:gd name="connsiteY120" fmla="*/ 218664 h 4939827"/>
              <a:gd name="connsiteX121" fmla="*/ 3636217 w 12192000"/>
              <a:gd name="connsiteY121" fmla="*/ 220048 h 4939827"/>
              <a:gd name="connsiteX122" fmla="*/ 3709484 w 12192000"/>
              <a:gd name="connsiteY122" fmla="*/ 186927 h 4939827"/>
              <a:gd name="connsiteX123" fmla="*/ 3761342 w 12192000"/>
              <a:gd name="connsiteY123" fmla="*/ 177474 h 4939827"/>
              <a:gd name="connsiteX124" fmla="*/ 3799748 w 12192000"/>
              <a:gd name="connsiteY124" fmla="*/ 167154 h 4939827"/>
              <a:gd name="connsiteX125" fmla="*/ 3922756 w 12192000"/>
              <a:gd name="connsiteY125" fmla="*/ 194044 h 4939827"/>
              <a:gd name="connsiteX126" fmla="*/ 4028476 w 12192000"/>
              <a:gd name="connsiteY126" fmla="*/ 223679 h 4939827"/>
              <a:gd name="connsiteX127" fmla="*/ 4191582 w 12192000"/>
              <a:gd name="connsiteY127" fmla="*/ 238952 h 4939827"/>
              <a:gd name="connsiteX128" fmla="*/ 4251024 w 12192000"/>
              <a:gd name="connsiteY128" fmla="*/ 240874 h 4939827"/>
              <a:gd name="connsiteX129" fmla="*/ 4355275 w 12192000"/>
              <a:gd name="connsiteY129" fmla="*/ 260205 h 4939827"/>
              <a:gd name="connsiteX130" fmla="*/ 4423807 w 12192000"/>
              <a:gd name="connsiteY130" fmla="*/ 270366 h 4939827"/>
              <a:gd name="connsiteX131" fmla="*/ 4558432 w 12192000"/>
              <a:gd name="connsiteY131" fmla="*/ 269194 h 4939827"/>
              <a:gd name="connsiteX132" fmla="*/ 4635061 w 12192000"/>
              <a:gd name="connsiteY132" fmla="*/ 280682 h 4939827"/>
              <a:gd name="connsiteX133" fmla="*/ 4807427 w 12192000"/>
              <a:gd name="connsiteY133" fmla="*/ 276835 h 4939827"/>
              <a:gd name="connsiteX134" fmla="*/ 5028933 w 12192000"/>
              <a:gd name="connsiteY134" fmla="*/ 183887 h 4939827"/>
              <a:gd name="connsiteX135" fmla="*/ 5093642 w 12192000"/>
              <a:gd name="connsiteY135" fmla="*/ 177214 h 4939827"/>
              <a:gd name="connsiteX136" fmla="*/ 5102642 w 12192000"/>
              <a:gd name="connsiteY136" fmla="*/ 186816 h 4939827"/>
              <a:gd name="connsiteX137" fmla="*/ 5193590 w 12192000"/>
              <a:gd name="connsiteY137" fmla="*/ 156458 h 4939827"/>
              <a:gd name="connsiteX138" fmla="*/ 5323922 w 12192000"/>
              <a:gd name="connsiteY138" fmla="*/ 146332 h 4939827"/>
              <a:gd name="connsiteX139" fmla="*/ 5421860 w 12192000"/>
              <a:gd name="connsiteY139" fmla="*/ 167298 h 4939827"/>
              <a:gd name="connsiteX140" fmla="*/ 5476948 w 12192000"/>
              <a:gd name="connsiteY140" fmla="*/ 173249 h 4939827"/>
              <a:gd name="connsiteX141" fmla="*/ 5516842 w 12192000"/>
              <a:gd name="connsiteY141" fmla="*/ 184018 h 4939827"/>
              <a:gd name="connsiteX142" fmla="*/ 5619415 w 12192000"/>
              <a:gd name="connsiteY142" fmla="*/ 176781 h 4939827"/>
              <a:gd name="connsiteX143" fmla="*/ 5789867 w 12192000"/>
              <a:gd name="connsiteY143" fmla="*/ 150304 h 4939827"/>
              <a:gd name="connsiteX144" fmla="*/ 5825953 w 12192000"/>
              <a:gd name="connsiteY144" fmla="*/ 147907 h 4939827"/>
              <a:gd name="connsiteX145" fmla="*/ 5856168 w 12192000"/>
              <a:gd name="connsiteY145" fmla="*/ 158719 h 4939827"/>
              <a:gd name="connsiteX146" fmla="*/ 5862476 w 12192000"/>
              <a:gd name="connsiteY146" fmla="*/ 172447 h 4939827"/>
              <a:gd name="connsiteX147" fmla="*/ 5882195 w 12192000"/>
              <a:gd name="connsiteY147" fmla="*/ 173195 h 4939827"/>
              <a:gd name="connsiteX148" fmla="*/ 5952585 w 12192000"/>
              <a:gd name="connsiteY148" fmla="*/ 161012 h 4939827"/>
              <a:gd name="connsiteX149" fmla="*/ 6001964 w 12192000"/>
              <a:gd name="connsiteY149" fmla="*/ 154786 h 4939827"/>
              <a:gd name="connsiteX150" fmla="*/ 6184207 w 12192000"/>
              <a:gd name="connsiteY150" fmla="*/ 132658 h 4939827"/>
              <a:gd name="connsiteX151" fmla="*/ 6415830 w 12192000"/>
              <a:gd name="connsiteY151" fmla="*/ 136006 h 4939827"/>
              <a:gd name="connsiteX152" fmla="*/ 6756965 w 12192000"/>
              <a:gd name="connsiteY152" fmla="*/ 57636 h 4939827"/>
              <a:gd name="connsiteX153" fmla="*/ 6819400 w 12192000"/>
              <a:gd name="connsiteY153" fmla="*/ 30742 h 4939827"/>
              <a:gd name="connsiteX154" fmla="*/ 6986370 w 12192000"/>
              <a:gd name="connsiteY154" fmla="*/ 12659 h 4939827"/>
              <a:gd name="connsiteX155" fmla="*/ 6989536 w 12192000"/>
              <a:gd name="connsiteY155" fmla="*/ 14528 h 4939827"/>
              <a:gd name="connsiteX156" fmla="*/ 7015933 w 12192000"/>
              <a:gd name="connsiteY156" fmla="*/ 9653 h 4939827"/>
              <a:gd name="connsiteX157" fmla="*/ 7020592 w 12192000"/>
              <a:gd name="connsiteY157" fmla="*/ 1651 h 4939827"/>
              <a:gd name="connsiteX158" fmla="*/ 7025905 w 12192000"/>
              <a:gd name="connsiteY158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09534 w 12192000"/>
              <a:gd name="connsiteY16" fmla="*/ 176441 h 4939827"/>
              <a:gd name="connsiteX17" fmla="*/ 8058681 w 12192000"/>
              <a:gd name="connsiteY17" fmla="*/ 219431 h 4939827"/>
              <a:gd name="connsiteX18" fmla="*/ 8126175 w 12192000"/>
              <a:gd name="connsiteY18" fmla="*/ 240005 h 4939827"/>
              <a:gd name="connsiteX19" fmla="*/ 8281371 w 12192000"/>
              <a:gd name="connsiteY19" fmla="*/ 256875 h 4939827"/>
              <a:gd name="connsiteX20" fmla="*/ 8381609 w 12192000"/>
              <a:gd name="connsiteY20" fmla="*/ 240618 h 4939827"/>
              <a:gd name="connsiteX21" fmla="*/ 8406759 w 12192000"/>
              <a:gd name="connsiteY21" fmla="*/ 232517 h 4939827"/>
              <a:gd name="connsiteX22" fmla="*/ 8426506 w 12192000"/>
              <a:gd name="connsiteY22" fmla="*/ 241842 h 4939827"/>
              <a:gd name="connsiteX23" fmla="*/ 8427949 w 12192000"/>
              <a:gd name="connsiteY23" fmla="*/ 240981 h 4939827"/>
              <a:gd name="connsiteX24" fmla="*/ 8441468 w 12192000"/>
              <a:gd name="connsiteY24" fmla="*/ 241157 h 4939827"/>
              <a:gd name="connsiteX25" fmla="*/ 8565757 w 12192000"/>
              <a:gd name="connsiteY25" fmla="*/ 255317 h 4939827"/>
              <a:gd name="connsiteX26" fmla="*/ 8573171 w 12192000"/>
              <a:gd name="connsiteY26" fmla="*/ 258426 h 4939827"/>
              <a:gd name="connsiteX27" fmla="*/ 8573548 w 12192000"/>
              <a:gd name="connsiteY27" fmla="*/ 258241 h 4939827"/>
              <a:gd name="connsiteX28" fmla="*/ 8622021 w 12192000"/>
              <a:gd name="connsiteY28" fmla="*/ 261028 h 4939827"/>
              <a:gd name="connsiteX29" fmla="*/ 8672650 w 12192000"/>
              <a:gd name="connsiteY29" fmla="*/ 254821 h 4939827"/>
              <a:gd name="connsiteX30" fmla="*/ 8785543 w 12192000"/>
              <a:gd name="connsiteY30" fmla="*/ 263406 h 4939827"/>
              <a:gd name="connsiteX31" fmla="*/ 8830588 w 12192000"/>
              <a:gd name="connsiteY31" fmla="*/ 265483 h 4939827"/>
              <a:gd name="connsiteX32" fmla="*/ 8905142 w 12192000"/>
              <a:gd name="connsiteY32" fmla="*/ 264958 h 4939827"/>
              <a:gd name="connsiteX33" fmla="*/ 8968582 w 12192000"/>
              <a:gd name="connsiteY33" fmla="*/ 262728 h 4939827"/>
              <a:gd name="connsiteX34" fmla="*/ 8972994 w 12192000"/>
              <a:gd name="connsiteY34" fmla="*/ 263284 h 4939827"/>
              <a:gd name="connsiteX35" fmla="*/ 9004605 w 12192000"/>
              <a:gd name="connsiteY35" fmla="*/ 258041 h 4939827"/>
              <a:gd name="connsiteX36" fmla="*/ 9016165 w 12192000"/>
              <a:gd name="connsiteY36" fmla="*/ 261258 h 4939827"/>
              <a:gd name="connsiteX37" fmla="*/ 9043297 w 12192000"/>
              <a:gd name="connsiteY37" fmla="*/ 281547 h 4939827"/>
              <a:gd name="connsiteX38" fmla="*/ 9048315 w 12192000"/>
              <a:gd name="connsiteY38" fmla="*/ 279264 h 4939827"/>
              <a:gd name="connsiteX39" fmla="*/ 9054706 w 12192000"/>
              <a:gd name="connsiteY39" fmla="*/ 278538 h 4939827"/>
              <a:gd name="connsiteX40" fmla="*/ 9070919 w 12192000"/>
              <a:gd name="connsiteY40" fmla="*/ 281810 h 4939827"/>
              <a:gd name="connsiteX41" fmla="*/ 9076813 w 12192000"/>
              <a:gd name="connsiteY41" fmla="*/ 283909 h 4939827"/>
              <a:gd name="connsiteX42" fmla="*/ 9085871 w 12192000"/>
              <a:gd name="connsiteY42" fmla="*/ 285133 h 4939827"/>
              <a:gd name="connsiteX43" fmla="*/ 9086159 w 12192000"/>
              <a:gd name="connsiteY43" fmla="*/ 284887 h 4939827"/>
              <a:gd name="connsiteX44" fmla="*/ 9134606 w 12192000"/>
              <a:gd name="connsiteY44" fmla="*/ 288168 h 4939827"/>
              <a:gd name="connsiteX45" fmla="*/ 9195590 w 12192000"/>
              <a:gd name="connsiteY45" fmla="*/ 279568 h 4939827"/>
              <a:gd name="connsiteX46" fmla="*/ 9219336 w 12192000"/>
              <a:gd name="connsiteY46" fmla="*/ 278133 h 4939827"/>
              <a:gd name="connsiteX47" fmla="*/ 9232362 w 12192000"/>
              <a:gd name="connsiteY47" fmla="*/ 275894 h 4939827"/>
              <a:gd name="connsiteX48" fmla="*/ 9283638 w 12192000"/>
              <a:gd name="connsiteY48" fmla="*/ 299924 h 4939827"/>
              <a:gd name="connsiteX49" fmla="*/ 9371484 w 12192000"/>
              <a:gd name="connsiteY49" fmla="*/ 329634 h 4939827"/>
              <a:gd name="connsiteX50" fmla="*/ 9404829 w 12192000"/>
              <a:gd name="connsiteY50" fmla="*/ 339038 h 4939827"/>
              <a:gd name="connsiteX51" fmla="*/ 9427021 w 12192000"/>
              <a:gd name="connsiteY51" fmla="*/ 358784 h 4939827"/>
              <a:gd name="connsiteX52" fmla="*/ 9670844 w 12192000"/>
              <a:gd name="connsiteY52" fmla="*/ 405128 h 4939827"/>
              <a:gd name="connsiteX53" fmla="*/ 9816083 w 12192000"/>
              <a:gd name="connsiteY53" fmla="*/ 416573 h 4939827"/>
              <a:gd name="connsiteX54" fmla="*/ 9936741 w 12192000"/>
              <a:gd name="connsiteY54" fmla="*/ 437044 h 4939827"/>
              <a:gd name="connsiteX55" fmla="*/ 10050093 w 12192000"/>
              <a:gd name="connsiteY55" fmla="*/ 443783 h 4939827"/>
              <a:gd name="connsiteX56" fmla="*/ 10130090 w 12192000"/>
              <a:gd name="connsiteY56" fmla="*/ 459520 h 4939827"/>
              <a:gd name="connsiteX57" fmla="*/ 10173456 w 12192000"/>
              <a:gd name="connsiteY57" fmla="*/ 457749 h 4939827"/>
              <a:gd name="connsiteX58" fmla="*/ 10218232 w 12192000"/>
              <a:gd name="connsiteY58" fmla="*/ 459820 h 4939827"/>
              <a:gd name="connsiteX59" fmla="*/ 10354176 w 12192000"/>
              <a:gd name="connsiteY59" fmla="*/ 471377 h 4939827"/>
              <a:gd name="connsiteX60" fmla="*/ 10430681 w 12192000"/>
              <a:gd name="connsiteY60" fmla="*/ 481226 h 4939827"/>
              <a:gd name="connsiteX61" fmla="*/ 10478169 w 12192000"/>
              <a:gd name="connsiteY61" fmla="*/ 481774 h 4939827"/>
              <a:gd name="connsiteX62" fmla="*/ 10540907 w 12192000"/>
              <a:gd name="connsiteY62" fmla="*/ 485607 h 4939827"/>
              <a:gd name="connsiteX63" fmla="*/ 10614941 w 12192000"/>
              <a:gd name="connsiteY63" fmla="*/ 487592 h 4939827"/>
              <a:gd name="connsiteX64" fmla="*/ 10674098 w 12192000"/>
              <a:gd name="connsiteY64" fmla="*/ 521656 h 4939827"/>
              <a:gd name="connsiteX65" fmla="*/ 10874834 w 12192000"/>
              <a:gd name="connsiteY65" fmla="*/ 574867 h 4939827"/>
              <a:gd name="connsiteX66" fmla="*/ 10944981 w 12192000"/>
              <a:gd name="connsiteY66" fmla="*/ 615042 h 4939827"/>
              <a:gd name="connsiteX67" fmla="*/ 11006376 w 12192000"/>
              <a:gd name="connsiteY67" fmla="*/ 645957 h 4939827"/>
              <a:gd name="connsiteX68" fmla="*/ 11076308 w 12192000"/>
              <a:gd name="connsiteY68" fmla="*/ 675698 h 4939827"/>
              <a:gd name="connsiteX69" fmla="*/ 11148789 w 12192000"/>
              <a:gd name="connsiteY69" fmla="*/ 685041 h 4939827"/>
              <a:gd name="connsiteX70" fmla="*/ 11249129 w 12192000"/>
              <a:gd name="connsiteY70" fmla="*/ 684218 h 4939827"/>
              <a:gd name="connsiteX71" fmla="*/ 11299915 w 12192000"/>
              <a:gd name="connsiteY71" fmla="*/ 692177 h 4939827"/>
              <a:gd name="connsiteX72" fmla="*/ 11386973 w 12192000"/>
              <a:gd name="connsiteY72" fmla="*/ 708209 h 4939827"/>
              <a:gd name="connsiteX73" fmla="*/ 11500105 w 12192000"/>
              <a:gd name="connsiteY73" fmla="*/ 735014 h 4939827"/>
              <a:gd name="connsiteX74" fmla="*/ 11621735 w 12192000"/>
              <a:gd name="connsiteY74" fmla="*/ 789584 h 4939827"/>
              <a:gd name="connsiteX75" fmla="*/ 11691200 w 12192000"/>
              <a:gd name="connsiteY75" fmla="*/ 867902 h 4939827"/>
              <a:gd name="connsiteX76" fmla="*/ 11819427 w 12192000"/>
              <a:gd name="connsiteY76" fmla="*/ 911634 h 4939827"/>
              <a:gd name="connsiteX77" fmla="*/ 11969720 w 12192000"/>
              <a:gd name="connsiteY77" fmla="*/ 964737 h 4939827"/>
              <a:gd name="connsiteX78" fmla="*/ 12055766 w 12192000"/>
              <a:gd name="connsiteY78" fmla="*/ 991268 h 4939827"/>
              <a:gd name="connsiteX79" fmla="*/ 12171539 w 12192000"/>
              <a:gd name="connsiteY79" fmla="*/ 995427 h 4939827"/>
              <a:gd name="connsiteX80" fmla="*/ 12187831 w 12192000"/>
              <a:gd name="connsiteY80" fmla="*/ 996580 h 4939827"/>
              <a:gd name="connsiteX81" fmla="*/ 12192000 w 12192000"/>
              <a:gd name="connsiteY81" fmla="*/ 996726 h 4939827"/>
              <a:gd name="connsiteX82" fmla="*/ 12192000 w 12192000"/>
              <a:gd name="connsiteY82" fmla="*/ 4939827 h 4939827"/>
              <a:gd name="connsiteX83" fmla="*/ 0 w 12192000"/>
              <a:gd name="connsiteY83" fmla="*/ 4939827 h 4939827"/>
              <a:gd name="connsiteX84" fmla="*/ 0 w 12192000"/>
              <a:gd name="connsiteY84" fmla="*/ 512043 h 4939827"/>
              <a:gd name="connsiteX85" fmla="*/ 7381 w 12192000"/>
              <a:gd name="connsiteY85" fmla="*/ 512580 h 4939827"/>
              <a:gd name="connsiteX86" fmla="*/ 100029 w 12192000"/>
              <a:gd name="connsiteY86" fmla="*/ 504758 h 4939827"/>
              <a:gd name="connsiteX87" fmla="*/ 155244 w 12192000"/>
              <a:gd name="connsiteY87" fmla="*/ 525130 h 4939827"/>
              <a:gd name="connsiteX88" fmla="*/ 254366 w 12192000"/>
              <a:gd name="connsiteY88" fmla="*/ 534449 h 4939827"/>
              <a:gd name="connsiteX89" fmla="*/ 447292 w 12192000"/>
              <a:gd name="connsiteY89" fmla="*/ 542725 h 4939827"/>
              <a:gd name="connsiteX90" fmla="*/ 628105 w 12192000"/>
              <a:gd name="connsiteY90" fmla="*/ 547853 h 4939827"/>
              <a:gd name="connsiteX91" fmla="*/ 783146 w 12192000"/>
              <a:gd name="connsiteY91" fmla="*/ 591799 h 4939827"/>
              <a:gd name="connsiteX92" fmla="*/ 1043676 w 12192000"/>
              <a:gd name="connsiteY92" fmla="*/ 591887 h 4939827"/>
              <a:gd name="connsiteX93" fmla="*/ 1281816 w 12192000"/>
              <a:gd name="connsiteY93" fmla="*/ 520946 h 4939827"/>
              <a:gd name="connsiteX94" fmla="*/ 1486347 w 12192000"/>
              <a:gd name="connsiteY94" fmla="*/ 487310 h 4939827"/>
              <a:gd name="connsiteX95" fmla="*/ 1568079 w 12192000"/>
              <a:gd name="connsiteY95" fmla="*/ 462531 h 4939827"/>
              <a:gd name="connsiteX96" fmla="*/ 1622516 w 12192000"/>
              <a:gd name="connsiteY96" fmla="*/ 466058 h 4939827"/>
              <a:gd name="connsiteX97" fmla="*/ 1655457 w 12192000"/>
              <a:gd name="connsiteY97" fmla="*/ 465359 h 4939827"/>
              <a:gd name="connsiteX98" fmla="*/ 1717454 w 12192000"/>
              <a:gd name="connsiteY98" fmla="*/ 417203 h 4939827"/>
              <a:gd name="connsiteX99" fmla="*/ 1913794 w 12192000"/>
              <a:gd name="connsiteY99" fmla="*/ 365255 h 4939827"/>
              <a:gd name="connsiteX100" fmla="*/ 2129762 w 12192000"/>
              <a:gd name="connsiteY100" fmla="*/ 367832 h 4939827"/>
              <a:gd name="connsiteX101" fmla="*/ 2376970 w 12192000"/>
              <a:gd name="connsiteY101" fmla="*/ 350129 h 4939827"/>
              <a:gd name="connsiteX102" fmla="*/ 2480155 w 12192000"/>
              <a:gd name="connsiteY102" fmla="*/ 359227 h 4939827"/>
              <a:gd name="connsiteX103" fmla="*/ 2586782 w 12192000"/>
              <a:gd name="connsiteY103" fmla="*/ 339352 h 4939827"/>
              <a:gd name="connsiteX104" fmla="*/ 2679617 w 12192000"/>
              <a:gd name="connsiteY104" fmla="*/ 305383 h 4939827"/>
              <a:gd name="connsiteX105" fmla="*/ 2788947 w 12192000"/>
              <a:gd name="connsiteY105" fmla="*/ 250375 h 4939827"/>
              <a:gd name="connsiteX106" fmla="*/ 2965530 w 12192000"/>
              <a:gd name="connsiteY106" fmla="*/ 245958 h 4939827"/>
              <a:gd name="connsiteX107" fmla="*/ 3103677 w 12192000"/>
              <a:gd name="connsiteY107" fmla="*/ 209527 h 4939827"/>
              <a:gd name="connsiteX108" fmla="*/ 3126759 w 12192000"/>
              <a:gd name="connsiteY108" fmla="*/ 211226 h 4939827"/>
              <a:gd name="connsiteX109" fmla="*/ 3164020 w 12192000"/>
              <a:gd name="connsiteY109" fmla="*/ 212779 h 4939827"/>
              <a:gd name="connsiteX110" fmla="*/ 3285019 w 12192000"/>
              <a:gd name="connsiteY110" fmla="*/ 220535 h 4939827"/>
              <a:gd name="connsiteX111" fmla="*/ 3365154 w 12192000"/>
              <a:gd name="connsiteY111" fmla="*/ 226416 h 4939827"/>
              <a:gd name="connsiteX112" fmla="*/ 3367507 w 12192000"/>
              <a:gd name="connsiteY112" fmla="*/ 225416 h 4939827"/>
              <a:gd name="connsiteX113" fmla="*/ 3387567 w 12192000"/>
              <a:gd name="connsiteY113" fmla="*/ 227103 h 4939827"/>
              <a:gd name="connsiteX114" fmla="*/ 3498001 w 12192000"/>
              <a:gd name="connsiteY114" fmla="*/ 231941 h 4939827"/>
              <a:gd name="connsiteX115" fmla="*/ 3561557 w 12192000"/>
              <a:gd name="connsiteY115" fmla="*/ 228095 h 4939827"/>
              <a:gd name="connsiteX116" fmla="*/ 3611920 w 12192000"/>
              <a:gd name="connsiteY116" fmla="*/ 218094 h 4939827"/>
              <a:gd name="connsiteX117" fmla="*/ 3620528 w 12192000"/>
              <a:gd name="connsiteY117" fmla="*/ 218788 h 4939827"/>
              <a:gd name="connsiteX118" fmla="*/ 3620766 w 12192000"/>
              <a:gd name="connsiteY118" fmla="*/ 218511 h 4939827"/>
              <a:gd name="connsiteX119" fmla="*/ 3629977 w 12192000"/>
              <a:gd name="connsiteY119" fmla="*/ 218664 h 4939827"/>
              <a:gd name="connsiteX120" fmla="*/ 3636217 w 12192000"/>
              <a:gd name="connsiteY120" fmla="*/ 220048 h 4939827"/>
              <a:gd name="connsiteX121" fmla="*/ 3709484 w 12192000"/>
              <a:gd name="connsiteY121" fmla="*/ 186927 h 4939827"/>
              <a:gd name="connsiteX122" fmla="*/ 3761342 w 12192000"/>
              <a:gd name="connsiteY122" fmla="*/ 177474 h 4939827"/>
              <a:gd name="connsiteX123" fmla="*/ 3799748 w 12192000"/>
              <a:gd name="connsiteY123" fmla="*/ 167154 h 4939827"/>
              <a:gd name="connsiteX124" fmla="*/ 3922756 w 12192000"/>
              <a:gd name="connsiteY124" fmla="*/ 194044 h 4939827"/>
              <a:gd name="connsiteX125" fmla="*/ 4028476 w 12192000"/>
              <a:gd name="connsiteY125" fmla="*/ 223679 h 4939827"/>
              <a:gd name="connsiteX126" fmla="*/ 4191582 w 12192000"/>
              <a:gd name="connsiteY126" fmla="*/ 238952 h 4939827"/>
              <a:gd name="connsiteX127" fmla="*/ 4251024 w 12192000"/>
              <a:gd name="connsiteY127" fmla="*/ 240874 h 4939827"/>
              <a:gd name="connsiteX128" fmla="*/ 4355275 w 12192000"/>
              <a:gd name="connsiteY128" fmla="*/ 260205 h 4939827"/>
              <a:gd name="connsiteX129" fmla="*/ 4423807 w 12192000"/>
              <a:gd name="connsiteY129" fmla="*/ 270366 h 4939827"/>
              <a:gd name="connsiteX130" fmla="*/ 4558432 w 12192000"/>
              <a:gd name="connsiteY130" fmla="*/ 269194 h 4939827"/>
              <a:gd name="connsiteX131" fmla="*/ 4635061 w 12192000"/>
              <a:gd name="connsiteY131" fmla="*/ 280682 h 4939827"/>
              <a:gd name="connsiteX132" fmla="*/ 4807427 w 12192000"/>
              <a:gd name="connsiteY132" fmla="*/ 276835 h 4939827"/>
              <a:gd name="connsiteX133" fmla="*/ 5028933 w 12192000"/>
              <a:gd name="connsiteY133" fmla="*/ 183887 h 4939827"/>
              <a:gd name="connsiteX134" fmla="*/ 5093642 w 12192000"/>
              <a:gd name="connsiteY134" fmla="*/ 177214 h 4939827"/>
              <a:gd name="connsiteX135" fmla="*/ 5102642 w 12192000"/>
              <a:gd name="connsiteY135" fmla="*/ 186816 h 4939827"/>
              <a:gd name="connsiteX136" fmla="*/ 5193590 w 12192000"/>
              <a:gd name="connsiteY136" fmla="*/ 156458 h 4939827"/>
              <a:gd name="connsiteX137" fmla="*/ 5323922 w 12192000"/>
              <a:gd name="connsiteY137" fmla="*/ 146332 h 4939827"/>
              <a:gd name="connsiteX138" fmla="*/ 5421860 w 12192000"/>
              <a:gd name="connsiteY138" fmla="*/ 167298 h 4939827"/>
              <a:gd name="connsiteX139" fmla="*/ 5476948 w 12192000"/>
              <a:gd name="connsiteY139" fmla="*/ 173249 h 4939827"/>
              <a:gd name="connsiteX140" fmla="*/ 5516842 w 12192000"/>
              <a:gd name="connsiteY140" fmla="*/ 184018 h 4939827"/>
              <a:gd name="connsiteX141" fmla="*/ 5619415 w 12192000"/>
              <a:gd name="connsiteY141" fmla="*/ 176781 h 4939827"/>
              <a:gd name="connsiteX142" fmla="*/ 5789867 w 12192000"/>
              <a:gd name="connsiteY142" fmla="*/ 150304 h 4939827"/>
              <a:gd name="connsiteX143" fmla="*/ 5825953 w 12192000"/>
              <a:gd name="connsiteY143" fmla="*/ 147907 h 4939827"/>
              <a:gd name="connsiteX144" fmla="*/ 5856168 w 12192000"/>
              <a:gd name="connsiteY144" fmla="*/ 158719 h 4939827"/>
              <a:gd name="connsiteX145" fmla="*/ 5862476 w 12192000"/>
              <a:gd name="connsiteY145" fmla="*/ 172447 h 4939827"/>
              <a:gd name="connsiteX146" fmla="*/ 5882195 w 12192000"/>
              <a:gd name="connsiteY146" fmla="*/ 173195 h 4939827"/>
              <a:gd name="connsiteX147" fmla="*/ 5952585 w 12192000"/>
              <a:gd name="connsiteY147" fmla="*/ 161012 h 4939827"/>
              <a:gd name="connsiteX148" fmla="*/ 6001964 w 12192000"/>
              <a:gd name="connsiteY148" fmla="*/ 154786 h 4939827"/>
              <a:gd name="connsiteX149" fmla="*/ 6184207 w 12192000"/>
              <a:gd name="connsiteY149" fmla="*/ 132658 h 4939827"/>
              <a:gd name="connsiteX150" fmla="*/ 6415830 w 12192000"/>
              <a:gd name="connsiteY150" fmla="*/ 136006 h 4939827"/>
              <a:gd name="connsiteX151" fmla="*/ 6756965 w 12192000"/>
              <a:gd name="connsiteY151" fmla="*/ 57636 h 4939827"/>
              <a:gd name="connsiteX152" fmla="*/ 6819400 w 12192000"/>
              <a:gd name="connsiteY152" fmla="*/ 30742 h 4939827"/>
              <a:gd name="connsiteX153" fmla="*/ 6986370 w 12192000"/>
              <a:gd name="connsiteY153" fmla="*/ 12659 h 4939827"/>
              <a:gd name="connsiteX154" fmla="*/ 6989536 w 12192000"/>
              <a:gd name="connsiteY154" fmla="*/ 14528 h 4939827"/>
              <a:gd name="connsiteX155" fmla="*/ 7015933 w 12192000"/>
              <a:gd name="connsiteY155" fmla="*/ 9653 h 4939827"/>
              <a:gd name="connsiteX156" fmla="*/ 7020592 w 12192000"/>
              <a:gd name="connsiteY156" fmla="*/ 1651 h 4939827"/>
              <a:gd name="connsiteX157" fmla="*/ 7025905 w 12192000"/>
              <a:gd name="connsiteY157" fmla="*/ 0 h 4939827"/>
              <a:gd name="connsiteX0" fmla="*/ 7025905 w 12192000"/>
              <a:gd name="connsiteY0" fmla="*/ 0 h 4939827"/>
              <a:gd name="connsiteX1" fmla="*/ 7032579 w 12192000"/>
              <a:gd name="connsiteY1" fmla="*/ 2808 h 4939827"/>
              <a:gd name="connsiteX2" fmla="*/ 7079505 w 12192000"/>
              <a:gd name="connsiteY2" fmla="*/ 12971 h 4939827"/>
              <a:gd name="connsiteX3" fmla="*/ 7158791 w 12192000"/>
              <a:gd name="connsiteY3" fmla="*/ 12462 h 4939827"/>
              <a:gd name="connsiteX4" fmla="*/ 7233338 w 12192000"/>
              <a:gd name="connsiteY4" fmla="*/ 24846 h 4939827"/>
              <a:gd name="connsiteX5" fmla="*/ 7259791 w 12192000"/>
              <a:gd name="connsiteY5" fmla="*/ 29557 h 4939827"/>
              <a:gd name="connsiteX6" fmla="*/ 7263923 w 12192000"/>
              <a:gd name="connsiteY6" fmla="*/ 35029 h 4939827"/>
              <a:gd name="connsiteX7" fmla="*/ 7281549 w 12192000"/>
              <a:gd name="connsiteY7" fmla="*/ 39654 h 4939827"/>
              <a:gd name="connsiteX8" fmla="*/ 7374735 w 12192000"/>
              <a:gd name="connsiteY8" fmla="*/ 65326 h 4939827"/>
              <a:gd name="connsiteX9" fmla="*/ 7376078 w 12192000"/>
              <a:gd name="connsiteY9" fmla="*/ 63849 h 4939827"/>
              <a:gd name="connsiteX10" fmla="*/ 7402026 w 12192000"/>
              <a:gd name="connsiteY10" fmla="*/ 60308 h 4939827"/>
              <a:gd name="connsiteX11" fmla="*/ 7415091 w 12192000"/>
              <a:gd name="connsiteY11" fmla="*/ 77403 h 4939827"/>
              <a:gd name="connsiteX12" fmla="*/ 7488682 w 12192000"/>
              <a:gd name="connsiteY12" fmla="*/ 83440 h 4939827"/>
              <a:gd name="connsiteX13" fmla="*/ 7732750 w 12192000"/>
              <a:gd name="connsiteY13" fmla="*/ 145456 h 4939827"/>
              <a:gd name="connsiteX14" fmla="*/ 7785900 w 12192000"/>
              <a:gd name="connsiteY14" fmla="*/ 154493 h 4939827"/>
              <a:gd name="connsiteX15" fmla="*/ 7952584 w 12192000"/>
              <a:gd name="connsiteY15" fmla="*/ 170181 h 4939827"/>
              <a:gd name="connsiteX16" fmla="*/ 8058681 w 12192000"/>
              <a:gd name="connsiteY16" fmla="*/ 219431 h 4939827"/>
              <a:gd name="connsiteX17" fmla="*/ 8126175 w 12192000"/>
              <a:gd name="connsiteY17" fmla="*/ 240005 h 4939827"/>
              <a:gd name="connsiteX18" fmla="*/ 8281371 w 12192000"/>
              <a:gd name="connsiteY18" fmla="*/ 256875 h 4939827"/>
              <a:gd name="connsiteX19" fmla="*/ 8381609 w 12192000"/>
              <a:gd name="connsiteY19" fmla="*/ 240618 h 4939827"/>
              <a:gd name="connsiteX20" fmla="*/ 8406759 w 12192000"/>
              <a:gd name="connsiteY20" fmla="*/ 232517 h 4939827"/>
              <a:gd name="connsiteX21" fmla="*/ 8426506 w 12192000"/>
              <a:gd name="connsiteY21" fmla="*/ 241842 h 4939827"/>
              <a:gd name="connsiteX22" fmla="*/ 8427949 w 12192000"/>
              <a:gd name="connsiteY22" fmla="*/ 240981 h 4939827"/>
              <a:gd name="connsiteX23" fmla="*/ 8441468 w 12192000"/>
              <a:gd name="connsiteY23" fmla="*/ 241157 h 4939827"/>
              <a:gd name="connsiteX24" fmla="*/ 8565757 w 12192000"/>
              <a:gd name="connsiteY24" fmla="*/ 255317 h 4939827"/>
              <a:gd name="connsiteX25" fmla="*/ 8573171 w 12192000"/>
              <a:gd name="connsiteY25" fmla="*/ 258426 h 4939827"/>
              <a:gd name="connsiteX26" fmla="*/ 8573548 w 12192000"/>
              <a:gd name="connsiteY26" fmla="*/ 258241 h 4939827"/>
              <a:gd name="connsiteX27" fmla="*/ 8622021 w 12192000"/>
              <a:gd name="connsiteY27" fmla="*/ 261028 h 4939827"/>
              <a:gd name="connsiteX28" fmla="*/ 8672650 w 12192000"/>
              <a:gd name="connsiteY28" fmla="*/ 254821 h 4939827"/>
              <a:gd name="connsiteX29" fmla="*/ 8785543 w 12192000"/>
              <a:gd name="connsiteY29" fmla="*/ 263406 h 4939827"/>
              <a:gd name="connsiteX30" fmla="*/ 8830588 w 12192000"/>
              <a:gd name="connsiteY30" fmla="*/ 265483 h 4939827"/>
              <a:gd name="connsiteX31" fmla="*/ 8905142 w 12192000"/>
              <a:gd name="connsiteY31" fmla="*/ 264958 h 4939827"/>
              <a:gd name="connsiteX32" fmla="*/ 8968582 w 12192000"/>
              <a:gd name="connsiteY32" fmla="*/ 262728 h 4939827"/>
              <a:gd name="connsiteX33" fmla="*/ 8972994 w 12192000"/>
              <a:gd name="connsiteY33" fmla="*/ 263284 h 4939827"/>
              <a:gd name="connsiteX34" fmla="*/ 9004605 w 12192000"/>
              <a:gd name="connsiteY34" fmla="*/ 258041 h 4939827"/>
              <a:gd name="connsiteX35" fmla="*/ 9016165 w 12192000"/>
              <a:gd name="connsiteY35" fmla="*/ 261258 h 4939827"/>
              <a:gd name="connsiteX36" fmla="*/ 9043297 w 12192000"/>
              <a:gd name="connsiteY36" fmla="*/ 281547 h 4939827"/>
              <a:gd name="connsiteX37" fmla="*/ 9048315 w 12192000"/>
              <a:gd name="connsiteY37" fmla="*/ 279264 h 4939827"/>
              <a:gd name="connsiteX38" fmla="*/ 9054706 w 12192000"/>
              <a:gd name="connsiteY38" fmla="*/ 278538 h 4939827"/>
              <a:gd name="connsiteX39" fmla="*/ 9070919 w 12192000"/>
              <a:gd name="connsiteY39" fmla="*/ 281810 h 4939827"/>
              <a:gd name="connsiteX40" fmla="*/ 9076813 w 12192000"/>
              <a:gd name="connsiteY40" fmla="*/ 283909 h 4939827"/>
              <a:gd name="connsiteX41" fmla="*/ 9085871 w 12192000"/>
              <a:gd name="connsiteY41" fmla="*/ 285133 h 4939827"/>
              <a:gd name="connsiteX42" fmla="*/ 9086159 w 12192000"/>
              <a:gd name="connsiteY42" fmla="*/ 284887 h 4939827"/>
              <a:gd name="connsiteX43" fmla="*/ 9134606 w 12192000"/>
              <a:gd name="connsiteY43" fmla="*/ 288168 h 4939827"/>
              <a:gd name="connsiteX44" fmla="*/ 9195590 w 12192000"/>
              <a:gd name="connsiteY44" fmla="*/ 279568 h 4939827"/>
              <a:gd name="connsiteX45" fmla="*/ 9219336 w 12192000"/>
              <a:gd name="connsiteY45" fmla="*/ 278133 h 4939827"/>
              <a:gd name="connsiteX46" fmla="*/ 9232362 w 12192000"/>
              <a:gd name="connsiteY46" fmla="*/ 275894 h 4939827"/>
              <a:gd name="connsiteX47" fmla="*/ 9283638 w 12192000"/>
              <a:gd name="connsiteY47" fmla="*/ 299924 h 4939827"/>
              <a:gd name="connsiteX48" fmla="*/ 9371484 w 12192000"/>
              <a:gd name="connsiteY48" fmla="*/ 329634 h 4939827"/>
              <a:gd name="connsiteX49" fmla="*/ 9404829 w 12192000"/>
              <a:gd name="connsiteY49" fmla="*/ 339038 h 4939827"/>
              <a:gd name="connsiteX50" fmla="*/ 9427021 w 12192000"/>
              <a:gd name="connsiteY50" fmla="*/ 358784 h 4939827"/>
              <a:gd name="connsiteX51" fmla="*/ 9670844 w 12192000"/>
              <a:gd name="connsiteY51" fmla="*/ 405128 h 4939827"/>
              <a:gd name="connsiteX52" fmla="*/ 9816083 w 12192000"/>
              <a:gd name="connsiteY52" fmla="*/ 416573 h 4939827"/>
              <a:gd name="connsiteX53" fmla="*/ 9936741 w 12192000"/>
              <a:gd name="connsiteY53" fmla="*/ 437044 h 4939827"/>
              <a:gd name="connsiteX54" fmla="*/ 10050093 w 12192000"/>
              <a:gd name="connsiteY54" fmla="*/ 443783 h 4939827"/>
              <a:gd name="connsiteX55" fmla="*/ 10130090 w 12192000"/>
              <a:gd name="connsiteY55" fmla="*/ 459520 h 4939827"/>
              <a:gd name="connsiteX56" fmla="*/ 10173456 w 12192000"/>
              <a:gd name="connsiteY56" fmla="*/ 457749 h 4939827"/>
              <a:gd name="connsiteX57" fmla="*/ 10218232 w 12192000"/>
              <a:gd name="connsiteY57" fmla="*/ 459820 h 4939827"/>
              <a:gd name="connsiteX58" fmla="*/ 10354176 w 12192000"/>
              <a:gd name="connsiteY58" fmla="*/ 471377 h 4939827"/>
              <a:gd name="connsiteX59" fmla="*/ 10430681 w 12192000"/>
              <a:gd name="connsiteY59" fmla="*/ 481226 h 4939827"/>
              <a:gd name="connsiteX60" fmla="*/ 10478169 w 12192000"/>
              <a:gd name="connsiteY60" fmla="*/ 481774 h 4939827"/>
              <a:gd name="connsiteX61" fmla="*/ 10540907 w 12192000"/>
              <a:gd name="connsiteY61" fmla="*/ 485607 h 4939827"/>
              <a:gd name="connsiteX62" fmla="*/ 10614941 w 12192000"/>
              <a:gd name="connsiteY62" fmla="*/ 487592 h 4939827"/>
              <a:gd name="connsiteX63" fmla="*/ 10674098 w 12192000"/>
              <a:gd name="connsiteY63" fmla="*/ 521656 h 4939827"/>
              <a:gd name="connsiteX64" fmla="*/ 10874834 w 12192000"/>
              <a:gd name="connsiteY64" fmla="*/ 574867 h 4939827"/>
              <a:gd name="connsiteX65" fmla="*/ 10944981 w 12192000"/>
              <a:gd name="connsiteY65" fmla="*/ 615042 h 4939827"/>
              <a:gd name="connsiteX66" fmla="*/ 11006376 w 12192000"/>
              <a:gd name="connsiteY66" fmla="*/ 645957 h 4939827"/>
              <a:gd name="connsiteX67" fmla="*/ 11076308 w 12192000"/>
              <a:gd name="connsiteY67" fmla="*/ 675698 h 4939827"/>
              <a:gd name="connsiteX68" fmla="*/ 11148789 w 12192000"/>
              <a:gd name="connsiteY68" fmla="*/ 685041 h 4939827"/>
              <a:gd name="connsiteX69" fmla="*/ 11249129 w 12192000"/>
              <a:gd name="connsiteY69" fmla="*/ 684218 h 4939827"/>
              <a:gd name="connsiteX70" fmla="*/ 11299915 w 12192000"/>
              <a:gd name="connsiteY70" fmla="*/ 692177 h 4939827"/>
              <a:gd name="connsiteX71" fmla="*/ 11386973 w 12192000"/>
              <a:gd name="connsiteY71" fmla="*/ 708209 h 4939827"/>
              <a:gd name="connsiteX72" fmla="*/ 11500105 w 12192000"/>
              <a:gd name="connsiteY72" fmla="*/ 735014 h 4939827"/>
              <a:gd name="connsiteX73" fmla="*/ 11621735 w 12192000"/>
              <a:gd name="connsiteY73" fmla="*/ 789584 h 4939827"/>
              <a:gd name="connsiteX74" fmla="*/ 11691200 w 12192000"/>
              <a:gd name="connsiteY74" fmla="*/ 867902 h 4939827"/>
              <a:gd name="connsiteX75" fmla="*/ 11819427 w 12192000"/>
              <a:gd name="connsiteY75" fmla="*/ 911634 h 4939827"/>
              <a:gd name="connsiteX76" fmla="*/ 11969720 w 12192000"/>
              <a:gd name="connsiteY76" fmla="*/ 964737 h 4939827"/>
              <a:gd name="connsiteX77" fmla="*/ 12055766 w 12192000"/>
              <a:gd name="connsiteY77" fmla="*/ 991268 h 4939827"/>
              <a:gd name="connsiteX78" fmla="*/ 12171539 w 12192000"/>
              <a:gd name="connsiteY78" fmla="*/ 995427 h 4939827"/>
              <a:gd name="connsiteX79" fmla="*/ 12187831 w 12192000"/>
              <a:gd name="connsiteY79" fmla="*/ 996580 h 4939827"/>
              <a:gd name="connsiteX80" fmla="*/ 12192000 w 12192000"/>
              <a:gd name="connsiteY80" fmla="*/ 996726 h 4939827"/>
              <a:gd name="connsiteX81" fmla="*/ 12192000 w 12192000"/>
              <a:gd name="connsiteY81" fmla="*/ 4939827 h 4939827"/>
              <a:gd name="connsiteX82" fmla="*/ 0 w 12192000"/>
              <a:gd name="connsiteY82" fmla="*/ 4939827 h 4939827"/>
              <a:gd name="connsiteX83" fmla="*/ 0 w 12192000"/>
              <a:gd name="connsiteY83" fmla="*/ 512043 h 4939827"/>
              <a:gd name="connsiteX84" fmla="*/ 7381 w 12192000"/>
              <a:gd name="connsiteY84" fmla="*/ 512580 h 4939827"/>
              <a:gd name="connsiteX85" fmla="*/ 100029 w 12192000"/>
              <a:gd name="connsiteY85" fmla="*/ 504758 h 4939827"/>
              <a:gd name="connsiteX86" fmla="*/ 155244 w 12192000"/>
              <a:gd name="connsiteY86" fmla="*/ 525130 h 4939827"/>
              <a:gd name="connsiteX87" fmla="*/ 254366 w 12192000"/>
              <a:gd name="connsiteY87" fmla="*/ 534449 h 4939827"/>
              <a:gd name="connsiteX88" fmla="*/ 447292 w 12192000"/>
              <a:gd name="connsiteY88" fmla="*/ 542725 h 4939827"/>
              <a:gd name="connsiteX89" fmla="*/ 628105 w 12192000"/>
              <a:gd name="connsiteY89" fmla="*/ 547853 h 4939827"/>
              <a:gd name="connsiteX90" fmla="*/ 783146 w 12192000"/>
              <a:gd name="connsiteY90" fmla="*/ 591799 h 4939827"/>
              <a:gd name="connsiteX91" fmla="*/ 1043676 w 12192000"/>
              <a:gd name="connsiteY91" fmla="*/ 591887 h 4939827"/>
              <a:gd name="connsiteX92" fmla="*/ 1281816 w 12192000"/>
              <a:gd name="connsiteY92" fmla="*/ 520946 h 4939827"/>
              <a:gd name="connsiteX93" fmla="*/ 1486347 w 12192000"/>
              <a:gd name="connsiteY93" fmla="*/ 487310 h 4939827"/>
              <a:gd name="connsiteX94" fmla="*/ 1568079 w 12192000"/>
              <a:gd name="connsiteY94" fmla="*/ 462531 h 4939827"/>
              <a:gd name="connsiteX95" fmla="*/ 1622516 w 12192000"/>
              <a:gd name="connsiteY95" fmla="*/ 466058 h 4939827"/>
              <a:gd name="connsiteX96" fmla="*/ 1655457 w 12192000"/>
              <a:gd name="connsiteY96" fmla="*/ 465359 h 4939827"/>
              <a:gd name="connsiteX97" fmla="*/ 1717454 w 12192000"/>
              <a:gd name="connsiteY97" fmla="*/ 417203 h 4939827"/>
              <a:gd name="connsiteX98" fmla="*/ 1913794 w 12192000"/>
              <a:gd name="connsiteY98" fmla="*/ 365255 h 4939827"/>
              <a:gd name="connsiteX99" fmla="*/ 2129762 w 12192000"/>
              <a:gd name="connsiteY99" fmla="*/ 367832 h 4939827"/>
              <a:gd name="connsiteX100" fmla="*/ 2376970 w 12192000"/>
              <a:gd name="connsiteY100" fmla="*/ 350129 h 4939827"/>
              <a:gd name="connsiteX101" fmla="*/ 2480155 w 12192000"/>
              <a:gd name="connsiteY101" fmla="*/ 359227 h 4939827"/>
              <a:gd name="connsiteX102" fmla="*/ 2586782 w 12192000"/>
              <a:gd name="connsiteY102" fmla="*/ 339352 h 4939827"/>
              <a:gd name="connsiteX103" fmla="*/ 2679617 w 12192000"/>
              <a:gd name="connsiteY103" fmla="*/ 305383 h 4939827"/>
              <a:gd name="connsiteX104" fmla="*/ 2788947 w 12192000"/>
              <a:gd name="connsiteY104" fmla="*/ 250375 h 4939827"/>
              <a:gd name="connsiteX105" fmla="*/ 2965530 w 12192000"/>
              <a:gd name="connsiteY105" fmla="*/ 245958 h 4939827"/>
              <a:gd name="connsiteX106" fmla="*/ 3103677 w 12192000"/>
              <a:gd name="connsiteY106" fmla="*/ 209527 h 4939827"/>
              <a:gd name="connsiteX107" fmla="*/ 3126759 w 12192000"/>
              <a:gd name="connsiteY107" fmla="*/ 211226 h 4939827"/>
              <a:gd name="connsiteX108" fmla="*/ 3164020 w 12192000"/>
              <a:gd name="connsiteY108" fmla="*/ 212779 h 4939827"/>
              <a:gd name="connsiteX109" fmla="*/ 3285019 w 12192000"/>
              <a:gd name="connsiteY109" fmla="*/ 220535 h 4939827"/>
              <a:gd name="connsiteX110" fmla="*/ 3365154 w 12192000"/>
              <a:gd name="connsiteY110" fmla="*/ 226416 h 4939827"/>
              <a:gd name="connsiteX111" fmla="*/ 3367507 w 12192000"/>
              <a:gd name="connsiteY111" fmla="*/ 225416 h 4939827"/>
              <a:gd name="connsiteX112" fmla="*/ 3387567 w 12192000"/>
              <a:gd name="connsiteY112" fmla="*/ 227103 h 4939827"/>
              <a:gd name="connsiteX113" fmla="*/ 3498001 w 12192000"/>
              <a:gd name="connsiteY113" fmla="*/ 231941 h 4939827"/>
              <a:gd name="connsiteX114" fmla="*/ 3561557 w 12192000"/>
              <a:gd name="connsiteY114" fmla="*/ 228095 h 4939827"/>
              <a:gd name="connsiteX115" fmla="*/ 3611920 w 12192000"/>
              <a:gd name="connsiteY115" fmla="*/ 218094 h 4939827"/>
              <a:gd name="connsiteX116" fmla="*/ 3620528 w 12192000"/>
              <a:gd name="connsiteY116" fmla="*/ 218788 h 4939827"/>
              <a:gd name="connsiteX117" fmla="*/ 3620766 w 12192000"/>
              <a:gd name="connsiteY117" fmla="*/ 218511 h 4939827"/>
              <a:gd name="connsiteX118" fmla="*/ 3629977 w 12192000"/>
              <a:gd name="connsiteY118" fmla="*/ 218664 h 4939827"/>
              <a:gd name="connsiteX119" fmla="*/ 3636217 w 12192000"/>
              <a:gd name="connsiteY119" fmla="*/ 220048 h 4939827"/>
              <a:gd name="connsiteX120" fmla="*/ 3709484 w 12192000"/>
              <a:gd name="connsiteY120" fmla="*/ 186927 h 4939827"/>
              <a:gd name="connsiteX121" fmla="*/ 3761342 w 12192000"/>
              <a:gd name="connsiteY121" fmla="*/ 177474 h 4939827"/>
              <a:gd name="connsiteX122" fmla="*/ 3799748 w 12192000"/>
              <a:gd name="connsiteY122" fmla="*/ 167154 h 4939827"/>
              <a:gd name="connsiteX123" fmla="*/ 3922756 w 12192000"/>
              <a:gd name="connsiteY123" fmla="*/ 194044 h 4939827"/>
              <a:gd name="connsiteX124" fmla="*/ 4028476 w 12192000"/>
              <a:gd name="connsiteY124" fmla="*/ 223679 h 4939827"/>
              <a:gd name="connsiteX125" fmla="*/ 4191582 w 12192000"/>
              <a:gd name="connsiteY125" fmla="*/ 238952 h 4939827"/>
              <a:gd name="connsiteX126" fmla="*/ 4251024 w 12192000"/>
              <a:gd name="connsiteY126" fmla="*/ 240874 h 4939827"/>
              <a:gd name="connsiteX127" fmla="*/ 4355275 w 12192000"/>
              <a:gd name="connsiteY127" fmla="*/ 260205 h 4939827"/>
              <a:gd name="connsiteX128" fmla="*/ 4423807 w 12192000"/>
              <a:gd name="connsiteY128" fmla="*/ 270366 h 4939827"/>
              <a:gd name="connsiteX129" fmla="*/ 4558432 w 12192000"/>
              <a:gd name="connsiteY129" fmla="*/ 269194 h 4939827"/>
              <a:gd name="connsiteX130" fmla="*/ 4635061 w 12192000"/>
              <a:gd name="connsiteY130" fmla="*/ 280682 h 4939827"/>
              <a:gd name="connsiteX131" fmla="*/ 4807427 w 12192000"/>
              <a:gd name="connsiteY131" fmla="*/ 276835 h 4939827"/>
              <a:gd name="connsiteX132" fmla="*/ 5028933 w 12192000"/>
              <a:gd name="connsiteY132" fmla="*/ 183887 h 4939827"/>
              <a:gd name="connsiteX133" fmla="*/ 5093642 w 12192000"/>
              <a:gd name="connsiteY133" fmla="*/ 177214 h 4939827"/>
              <a:gd name="connsiteX134" fmla="*/ 5102642 w 12192000"/>
              <a:gd name="connsiteY134" fmla="*/ 186816 h 4939827"/>
              <a:gd name="connsiteX135" fmla="*/ 5193590 w 12192000"/>
              <a:gd name="connsiteY135" fmla="*/ 156458 h 4939827"/>
              <a:gd name="connsiteX136" fmla="*/ 5323922 w 12192000"/>
              <a:gd name="connsiteY136" fmla="*/ 146332 h 4939827"/>
              <a:gd name="connsiteX137" fmla="*/ 5421860 w 12192000"/>
              <a:gd name="connsiteY137" fmla="*/ 167298 h 4939827"/>
              <a:gd name="connsiteX138" fmla="*/ 5476948 w 12192000"/>
              <a:gd name="connsiteY138" fmla="*/ 173249 h 4939827"/>
              <a:gd name="connsiteX139" fmla="*/ 5516842 w 12192000"/>
              <a:gd name="connsiteY139" fmla="*/ 184018 h 4939827"/>
              <a:gd name="connsiteX140" fmla="*/ 5619415 w 12192000"/>
              <a:gd name="connsiteY140" fmla="*/ 176781 h 4939827"/>
              <a:gd name="connsiteX141" fmla="*/ 5789867 w 12192000"/>
              <a:gd name="connsiteY141" fmla="*/ 150304 h 4939827"/>
              <a:gd name="connsiteX142" fmla="*/ 5825953 w 12192000"/>
              <a:gd name="connsiteY142" fmla="*/ 147907 h 4939827"/>
              <a:gd name="connsiteX143" fmla="*/ 5856168 w 12192000"/>
              <a:gd name="connsiteY143" fmla="*/ 158719 h 4939827"/>
              <a:gd name="connsiteX144" fmla="*/ 5862476 w 12192000"/>
              <a:gd name="connsiteY144" fmla="*/ 172447 h 4939827"/>
              <a:gd name="connsiteX145" fmla="*/ 5882195 w 12192000"/>
              <a:gd name="connsiteY145" fmla="*/ 173195 h 4939827"/>
              <a:gd name="connsiteX146" fmla="*/ 5952585 w 12192000"/>
              <a:gd name="connsiteY146" fmla="*/ 161012 h 4939827"/>
              <a:gd name="connsiteX147" fmla="*/ 6001964 w 12192000"/>
              <a:gd name="connsiteY147" fmla="*/ 154786 h 4939827"/>
              <a:gd name="connsiteX148" fmla="*/ 6184207 w 12192000"/>
              <a:gd name="connsiteY148" fmla="*/ 132658 h 4939827"/>
              <a:gd name="connsiteX149" fmla="*/ 6415830 w 12192000"/>
              <a:gd name="connsiteY149" fmla="*/ 136006 h 4939827"/>
              <a:gd name="connsiteX150" fmla="*/ 6756965 w 12192000"/>
              <a:gd name="connsiteY150" fmla="*/ 57636 h 4939827"/>
              <a:gd name="connsiteX151" fmla="*/ 6819400 w 12192000"/>
              <a:gd name="connsiteY151" fmla="*/ 30742 h 4939827"/>
              <a:gd name="connsiteX152" fmla="*/ 6986370 w 12192000"/>
              <a:gd name="connsiteY152" fmla="*/ 12659 h 4939827"/>
              <a:gd name="connsiteX153" fmla="*/ 6989536 w 12192000"/>
              <a:gd name="connsiteY153" fmla="*/ 14528 h 4939827"/>
              <a:gd name="connsiteX154" fmla="*/ 7015933 w 12192000"/>
              <a:gd name="connsiteY154" fmla="*/ 9653 h 4939827"/>
              <a:gd name="connsiteX155" fmla="*/ 7020592 w 12192000"/>
              <a:gd name="connsiteY155" fmla="*/ 1651 h 4939827"/>
              <a:gd name="connsiteX156" fmla="*/ 7025905 w 12192000"/>
              <a:gd name="connsiteY156" fmla="*/ 0 h 493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12192000" h="4939827">
                <a:moveTo>
                  <a:pt x="7025905" y="0"/>
                </a:moveTo>
                <a:lnTo>
                  <a:pt x="7032579" y="2808"/>
                </a:lnTo>
                <a:cubicBezTo>
                  <a:pt x="7044119" y="6590"/>
                  <a:pt x="7059062" y="10207"/>
                  <a:pt x="7079505" y="12971"/>
                </a:cubicBezTo>
                <a:cubicBezTo>
                  <a:pt x="7111522" y="10537"/>
                  <a:pt x="7122591" y="11519"/>
                  <a:pt x="7158791" y="12462"/>
                </a:cubicBezTo>
                <a:lnTo>
                  <a:pt x="7233338" y="24846"/>
                </a:lnTo>
                <a:cubicBezTo>
                  <a:pt x="7247177" y="23787"/>
                  <a:pt x="7254856" y="25962"/>
                  <a:pt x="7259791" y="29557"/>
                </a:cubicBezTo>
                <a:lnTo>
                  <a:pt x="7263923" y="35029"/>
                </a:lnTo>
                <a:lnTo>
                  <a:pt x="7281549" y="39654"/>
                </a:lnTo>
                <a:lnTo>
                  <a:pt x="7374735" y="65326"/>
                </a:lnTo>
                <a:lnTo>
                  <a:pt x="7376078" y="63849"/>
                </a:lnTo>
                <a:lnTo>
                  <a:pt x="7402026" y="60308"/>
                </a:lnTo>
                <a:lnTo>
                  <a:pt x="7415091" y="77403"/>
                </a:lnTo>
                <a:cubicBezTo>
                  <a:pt x="7421672" y="79965"/>
                  <a:pt x="7475806" y="92960"/>
                  <a:pt x="7488682" y="83440"/>
                </a:cubicBezTo>
                <a:cubicBezTo>
                  <a:pt x="7541625" y="94782"/>
                  <a:pt x="7683214" y="133614"/>
                  <a:pt x="7732750" y="145456"/>
                </a:cubicBezTo>
                <a:cubicBezTo>
                  <a:pt x="7748318" y="162765"/>
                  <a:pt x="7764581" y="171696"/>
                  <a:pt x="7785900" y="154493"/>
                </a:cubicBezTo>
                <a:cubicBezTo>
                  <a:pt x="7822539" y="158614"/>
                  <a:pt x="7915312" y="166523"/>
                  <a:pt x="7952584" y="170181"/>
                </a:cubicBezTo>
                <a:cubicBezTo>
                  <a:pt x="7998047" y="181004"/>
                  <a:pt x="8029749" y="207794"/>
                  <a:pt x="8058681" y="219431"/>
                </a:cubicBezTo>
                <a:cubicBezTo>
                  <a:pt x="8095466" y="185885"/>
                  <a:pt x="8090835" y="241759"/>
                  <a:pt x="8126175" y="240005"/>
                </a:cubicBezTo>
                <a:cubicBezTo>
                  <a:pt x="8163290" y="246246"/>
                  <a:pt x="8238799" y="256773"/>
                  <a:pt x="8281371" y="256875"/>
                </a:cubicBezTo>
                <a:cubicBezTo>
                  <a:pt x="8313651" y="251026"/>
                  <a:pt x="8346882" y="248570"/>
                  <a:pt x="8381609" y="240618"/>
                </a:cubicBezTo>
                <a:lnTo>
                  <a:pt x="8406759" y="232517"/>
                </a:lnTo>
                <a:lnTo>
                  <a:pt x="8426506" y="241842"/>
                </a:lnTo>
                <a:lnTo>
                  <a:pt x="8427949" y="240981"/>
                </a:lnTo>
                <a:cubicBezTo>
                  <a:pt x="8431925" y="239458"/>
                  <a:pt x="8436260" y="239096"/>
                  <a:pt x="8441468" y="241157"/>
                </a:cubicBezTo>
                <a:lnTo>
                  <a:pt x="8565757" y="255317"/>
                </a:lnTo>
                <a:lnTo>
                  <a:pt x="8573171" y="258426"/>
                </a:lnTo>
                <a:lnTo>
                  <a:pt x="8573548" y="258241"/>
                </a:lnTo>
                <a:cubicBezTo>
                  <a:pt x="8575650" y="258391"/>
                  <a:pt x="8618469" y="259217"/>
                  <a:pt x="8622021" y="261028"/>
                </a:cubicBezTo>
                <a:lnTo>
                  <a:pt x="8672650" y="254821"/>
                </a:lnTo>
                <a:cubicBezTo>
                  <a:pt x="8716151" y="260353"/>
                  <a:pt x="8748971" y="243487"/>
                  <a:pt x="8785543" y="263406"/>
                </a:cubicBezTo>
                <a:cubicBezTo>
                  <a:pt x="8826293" y="268498"/>
                  <a:pt x="8797654" y="254573"/>
                  <a:pt x="8830588" y="265483"/>
                </a:cubicBezTo>
                <a:cubicBezTo>
                  <a:pt x="8849202" y="267272"/>
                  <a:pt x="8877544" y="266277"/>
                  <a:pt x="8905142" y="264958"/>
                </a:cubicBezTo>
                <a:lnTo>
                  <a:pt x="8968582" y="262728"/>
                </a:lnTo>
                <a:lnTo>
                  <a:pt x="8972994" y="263284"/>
                </a:lnTo>
                <a:lnTo>
                  <a:pt x="9004605" y="258041"/>
                </a:lnTo>
                <a:lnTo>
                  <a:pt x="9016165" y="261258"/>
                </a:lnTo>
                <a:cubicBezTo>
                  <a:pt x="9028775" y="267579"/>
                  <a:pt x="9039083" y="277488"/>
                  <a:pt x="9043297" y="281547"/>
                </a:cubicBezTo>
                <a:lnTo>
                  <a:pt x="9048315" y="279264"/>
                </a:lnTo>
                <a:lnTo>
                  <a:pt x="9054706" y="278538"/>
                </a:lnTo>
                <a:lnTo>
                  <a:pt x="9070919" y="281810"/>
                </a:lnTo>
                <a:lnTo>
                  <a:pt x="9076813" y="283909"/>
                </a:lnTo>
                <a:cubicBezTo>
                  <a:pt x="9080948" y="285030"/>
                  <a:pt x="9083794" y="285362"/>
                  <a:pt x="9085871" y="285133"/>
                </a:cubicBezTo>
                <a:lnTo>
                  <a:pt x="9086159" y="284887"/>
                </a:lnTo>
                <a:lnTo>
                  <a:pt x="9134606" y="288168"/>
                </a:lnTo>
                <a:cubicBezTo>
                  <a:pt x="9149441" y="274272"/>
                  <a:pt x="9194106" y="309414"/>
                  <a:pt x="9195590" y="279568"/>
                </a:cubicBezTo>
                <a:cubicBezTo>
                  <a:pt x="9212898" y="284479"/>
                  <a:pt x="9220866" y="298055"/>
                  <a:pt x="9219336" y="278133"/>
                </a:cubicBezTo>
                <a:cubicBezTo>
                  <a:pt x="9225159" y="279201"/>
                  <a:pt x="9229164" y="278078"/>
                  <a:pt x="9232362" y="275894"/>
                </a:cubicBezTo>
                <a:lnTo>
                  <a:pt x="9283638" y="299924"/>
                </a:lnTo>
                <a:lnTo>
                  <a:pt x="9371484" y="329634"/>
                </a:lnTo>
                <a:lnTo>
                  <a:pt x="9404829" y="339038"/>
                </a:lnTo>
                <a:lnTo>
                  <a:pt x="9427021" y="358784"/>
                </a:lnTo>
                <a:cubicBezTo>
                  <a:pt x="9500124" y="364086"/>
                  <a:pt x="9604652" y="390635"/>
                  <a:pt x="9670844" y="405128"/>
                </a:cubicBezTo>
                <a:cubicBezTo>
                  <a:pt x="9688531" y="417998"/>
                  <a:pt x="9762277" y="426463"/>
                  <a:pt x="9816083" y="416573"/>
                </a:cubicBezTo>
                <a:lnTo>
                  <a:pt x="9936741" y="437044"/>
                </a:lnTo>
                <a:cubicBezTo>
                  <a:pt x="9978091" y="447025"/>
                  <a:pt x="10008641" y="443705"/>
                  <a:pt x="10050093" y="443783"/>
                </a:cubicBezTo>
                <a:cubicBezTo>
                  <a:pt x="10074709" y="448779"/>
                  <a:pt x="10088915" y="449258"/>
                  <a:pt x="10130090" y="459520"/>
                </a:cubicBezTo>
                <a:cubicBezTo>
                  <a:pt x="10137791" y="458564"/>
                  <a:pt x="10165777" y="459877"/>
                  <a:pt x="10173456" y="457749"/>
                </a:cubicBezTo>
                <a:lnTo>
                  <a:pt x="10218232" y="459820"/>
                </a:lnTo>
                <a:lnTo>
                  <a:pt x="10354176" y="471377"/>
                </a:lnTo>
                <a:cubicBezTo>
                  <a:pt x="10367946" y="478917"/>
                  <a:pt x="10417270" y="488110"/>
                  <a:pt x="10430681" y="481226"/>
                </a:cubicBezTo>
                <a:cubicBezTo>
                  <a:pt x="10441804" y="481366"/>
                  <a:pt x="10469025" y="490181"/>
                  <a:pt x="10478169" y="481774"/>
                </a:cubicBezTo>
                <a:cubicBezTo>
                  <a:pt x="10503830" y="488972"/>
                  <a:pt x="10531359" y="489751"/>
                  <a:pt x="10540907" y="485607"/>
                </a:cubicBezTo>
                <a:cubicBezTo>
                  <a:pt x="10569054" y="475472"/>
                  <a:pt x="10590882" y="489185"/>
                  <a:pt x="10614941" y="487592"/>
                </a:cubicBezTo>
                <a:cubicBezTo>
                  <a:pt x="10654657" y="492458"/>
                  <a:pt x="10645652" y="516778"/>
                  <a:pt x="10674098" y="521656"/>
                </a:cubicBezTo>
                <a:cubicBezTo>
                  <a:pt x="10737163" y="537583"/>
                  <a:pt x="10829686" y="559302"/>
                  <a:pt x="10874834" y="574867"/>
                </a:cubicBezTo>
                <a:cubicBezTo>
                  <a:pt x="10919981" y="590432"/>
                  <a:pt x="10878682" y="577481"/>
                  <a:pt x="10944981" y="615042"/>
                </a:cubicBezTo>
                <a:cubicBezTo>
                  <a:pt x="10976235" y="616974"/>
                  <a:pt x="10982969" y="648568"/>
                  <a:pt x="11006376" y="645957"/>
                </a:cubicBezTo>
                <a:cubicBezTo>
                  <a:pt x="11005343" y="630631"/>
                  <a:pt x="11047577" y="676048"/>
                  <a:pt x="11076308" y="675698"/>
                </a:cubicBezTo>
                <a:cubicBezTo>
                  <a:pt x="11093142" y="677175"/>
                  <a:pt x="11131116" y="681348"/>
                  <a:pt x="11148789" y="685041"/>
                </a:cubicBezTo>
                <a:cubicBezTo>
                  <a:pt x="11177310" y="688243"/>
                  <a:pt x="11217768" y="714725"/>
                  <a:pt x="11249129" y="684218"/>
                </a:cubicBezTo>
                <a:cubicBezTo>
                  <a:pt x="11276269" y="697037"/>
                  <a:pt x="11257432" y="693670"/>
                  <a:pt x="11299915" y="692177"/>
                </a:cubicBezTo>
                <a:cubicBezTo>
                  <a:pt x="11314401" y="703224"/>
                  <a:pt x="11371412" y="714421"/>
                  <a:pt x="11386973" y="708209"/>
                </a:cubicBezTo>
                <a:cubicBezTo>
                  <a:pt x="11425657" y="716286"/>
                  <a:pt x="11454555" y="715485"/>
                  <a:pt x="11500105" y="735014"/>
                </a:cubicBezTo>
                <a:cubicBezTo>
                  <a:pt x="11545172" y="751781"/>
                  <a:pt x="11573053" y="787789"/>
                  <a:pt x="11621735" y="789584"/>
                </a:cubicBezTo>
                <a:lnTo>
                  <a:pt x="11691200" y="867902"/>
                </a:lnTo>
                <a:cubicBezTo>
                  <a:pt x="11734106" y="911360"/>
                  <a:pt x="11773008" y="895495"/>
                  <a:pt x="11819427" y="911634"/>
                </a:cubicBezTo>
                <a:lnTo>
                  <a:pt x="11969720" y="964737"/>
                </a:lnTo>
                <a:cubicBezTo>
                  <a:pt x="12009110" y="978008"/>
                  <a:pt x="12010206" y="989588"/>
                  <a:pt x="12055766" y="991268"/>
                </a:cubicBezTo>
                <a:cubicBezTo>
                  <a:pt x="12105723" y="1003445"/>
                  <a:pt x="12068493" y="1020292"/>
                  <a:pt x="12171539" y="995427"/>
                </a:cubicBezTo>
                <a:cubicBezTo>
                  <a:pt x="12174929" y="995822"/>
                  <a:pt x="12180763" y="996228"/>
                  <a:pt x="12187831" y="996580"/>
                </a:cubicBezTo>
                <a:lnTo>
                  <a:pt x="12192000" y="996726"/>
                </a:lnTo>
                <a:lnTo>
                  <a:pt x="12192000" y="4939827"/>
                </a:lnTo>
                <a:lnTo>
                  <a:pt x="0" y="4939827"/>
                </a:lnTo>
                <a:lnTo>
                  <a:pt x="0" y="512043"/>
                </a:lnTo>
                <a:lnTo>
                  <a:pt x="7381" y="512580"/>
                </a:lnTo>
                <a:cubicBezTo>
                  <a:pt x="39359" y="514524"/>
                  <a:pt x="72732" y="514144"/>
                  <a:pt x="100029" y="504758"/>
                </a:cubicBezTo>
                <a:cubicBezTo>
                  <a:pt x="115935" y="525779"/>
                  <a:pt x="143126" y="489229"/>
                  <a:pt x="155244" y="525130"/>
                </a:cubicBezTo>
                <a:cubicBezTo>
                  <a:pt x="173881" y="522487"/>
                  <a:pt x="242791" y="514086"/>
                  <a:pt x="254366" y="534449"/>
                </a:cubicBezTo>
                <a:cubicBezTo>
                  <a:pt x="303041" y="537382"/>
                  <a:pt x="380161" y="541650"/>
                  <a:pt x="447292" y="542725"/>
                </a:cubicBezTo>
                <a:cubicBezTo>
                  <a:pt x="530282" y="553078"/>
                  <a:pt x="572130" y="539673"/>
                  <a:pt x="628105" y="547853"/>
                </a:cubicBezTo>
                <a:cubicBezTo>
                  <a:pt x="661608" y="509671"/>
                  <a:pt x="746152" y="605137"/>
                  <a:pt x="783146" y="591799"/>
                </a:cubicBezTo>
                <a:cubicBezTo>
                  <a:pt x="862499" y="590113"/>
                  <a:pt x="949481" y="579142"/>
                  <a:pt x="1043676" y="591887"/>
                </a:cubicBezTo>
                <a:cubicBezTo>
                  <a:pt x="1120353" y="576991"/>
                  <a:pt x="1172004" y="553592"/>
                  <a:pt x="1281816" y="520946"/>
                </a:cubicBezTo>
                <a:cubicBezTo>
                  <a:pt x="1339915" y="511282"/>
                  <a:pt x="1459480" y="554579"/>
                  <a:pt x="1486347" y="487310"/>
                </a:cubicBezTo>
                <a:cubicBezTo>
                  <a:pt x="1507765" y="532008"/>
                  <a:pt x="1539168" y="465954"/>
                  <a:pt x="1568079" y="462531"/>
                </a:cubicBezTo>
                <a:cubicBezTo>
                  <a:pt x="1587821" y="491525"/>
                  <a:pt x="1601468" y="469316"/>
                  <a:pt x="1622516" y="466058"/>
                </a:cubicBezTo>
                <a:cubicBezTo>
                  <a:pt x="1630056" y="483510"/>
                  <a:pt x="1647504" y="484261"/>
                  <a:pt x="1655457" y="465359"/>
                </a:cubicBezTo>
                <a:cubicBezTo>
                  <a:pt x="1651800" y="419723"/>
                  <a:pt x="1709718" y="447719"/>
                  <a:pt x="1717454" y="417203"/>
                </a:cubicBezTo>
                <a:cubicBezTo>
                  <a:pt x="1753115" y="414011"/>
                  <a:pt x="1882851" y="412376"/>
                  <a:pt x="1913794" y="365255"/>
                </a:cubicBezTo>
                <a:cubicBezTo>
                  <a:pt x="2001060" y="361067"/>
                  <a:pt x="2099559" y="366414"/>
                  <a:pt x="2129762" y="367832"/>
                </a:cubicBezTo>
                <a:cubicBezTo>
                  <a:pt x="2215380" y="355065"/>
                  <a:pt x="2248807" y="343296"/>
                  <a:pt x="2376970" y="350129"/>
                </a:cubicBezTo>
                <a:cubicBezTo>
                  <a:pt x="2393251" y="360463"/>
                  <a:pt x="2473371" y="379419"/>
                  <a:pt x="2480155" y="359227"/>
                </a:cubicBezTo>
                <a:cubicBezTo>
                  <a:pt x="2520060" y="359505"/>
                  <a:pt x="2561270" y="311415"/>
                  <a:pt x="2586782" y="339352"/>
                </a:cubicBezTo>
                <a:cubicBezTo>
                  <a:pt x="2585230" y="294982"/>
                  <a:pt x="2653633" y="316689"/>
                  <a:pt x="2679617" y="305383"/>
                </a:cubicBezTo>
                <a:cubicBezTo>
                  <a:pt x="2721434" y="266011"/>
                  <a:pt x="2746765" y="276002"/>
                  <a:pt x="2788947" y="250375"/>
                </a:cubicBezTo>
                <a:cubicBezTo>
                  <a:pt x="2851672" y="235447"/>
                  <a:pt x="2913075" y="252766"/>
                  <a:pt x="2965530" y="245958"/>
                </a:cubicBezTo>
                <a:cubicBezTo>
                  <a:pt x="3001911" y="238336"/>
                  <a:pt x="3090203" y="217828"/>
                  <a:pt x="3103677" y="209527"/>
                </a:cubicBezTo>
                <a:lnTo>
                  <a:pt x="3126759" y="211226"/>
                </a:lnTo>
                <a:cubicBezTo>
                  <a:pt x="3136908" y="211889"/>
                  <a:pt x="3148903" y="212490"/>
                  <a:pt x="3164020" y="212779"/>
                </a:cubicBezTo>
                <a:cubicBezTo>
                  <a:pt x="3225474" y="210084"/>
                  <a:pt x="3231859" y="218227"/>
                  <a:pt x="3285019" y="220535"/>
                </a:cubicBezTo>
                <a:cubicBezTo>
                  <a:pt x="3318541" y="222809"/>
                  <a:pt x="3359787" y="223898"/>
                  <a:pt x="3365154" y="226416"/>
                </a:cubicBezTo>
                <a:lnTo>
                  <a:pt x="3367507" y="225416"/>
                </a:lnTo>
                <a:cubicBezTo>
                  <a:pt x="3377583" y="223667"/>
                  <a:pt x="3383502" y="224760"/>
                  <a:pt x="3387567" y="227103"/>
                </a:cubicBezTo>
                <a:lnTo>
                  <a:pt x="3498001" y="231941"/>
                </a:lnTo>
                <a:cubicBezTo>
                  <a:pt x="3513569" y="226158"/>
                  <a:pt x="3539132" y="232525"/>
                  <a:pt x="3561557" y="228095"/>
                </a:cubicBezTo>
                <a:cubicBezTo>
                  <a:pt x="3574944" y="230843"/>
                  <a:pt x="3597426" y="216287"/>
                  <a:pt x="3611920" y="218094"/>
                </a:cubicBezTo>
                <a:lnTo>
                  <a:pt x="3620528" y="218788"/>
                </a:lnTo>
                <a:lnTo>
                  <a:pt x="3620766" y="218511"/>
                </a:lnTo>
                <a:cubicBezTo>
                  <a:pt x="3622780" y="218042"/>
                  <a:pt x="3625663" y="218038"/>
                  <a:pt x="3629977" y="218664"/>
                </a:cubicBezTo>
                <a:lnTo>
                  <a:pt x="3636217" y="220048"/>
                </a:lnTo>
                <a:lnTo>
                  <a:pt x="3709484" y="186927"/>
                </a:lnTo>
                <a:cubicBezTo>
                  <a:pt x="3731015" y="183190"/>
                  <a:pt x="3745790" y="180810"/>
                  <a:pt x="3761342" y="177474"/>
                </a:cubicBezTo>
                <a:lnTo>
                  <a:pt x="3799748" y="167154"/>
                </a:lnTo>
                <a:lnTo>
                  <a:pt x="3922756" y="194044"/>
                </a:lnTo>
                <a:cubicBezTo>
                  <a:pt x="3960877" y="203465"/>
                  <a:pt x="3965250" y="215357"/>
                  <a:pt x="4028476" y="223679"/>
                </a:cubicBezTo>
                <a:cubicBezTo>
                  <a:pt x="4088751" y="228019"/>
                  <a:pt x="4139112" y="248870"/>
                  <a:pt x="4191582" y="238952"/>
                </a:cubicBezTo>
                <a:cubicBezTo>
                  <a:pt x="4210842" y="254091"/>
                  <a:pt x="4229809" y="260810"/>
                  <a:pt x="4251024" y="240874"/>
                </a:cubicBezTo>
                <a:cubicBezTo>
                  <a:pt x="4306627" y="250935"/>
                  <a:pt x="4317066" y="281625"/>
                  <a:pt x="4355275" y="260205"/>
                </a:cubicBezTo>
                <a:cubicBezTo>
                  <a:pt x="4390577" y="327090"/>
                  <a:pt x="4385658" y="272111"/>
                  <a:pt x="4423807" y="270366"/>
                </a:cubicBezTo>
                <a:cubicBezTo>
                  <a:pt x="4457666" y="271864"/>
                  <a:pt x="4523223" y="267475"/>
                  <a:pt x="4558432" y="269194"/>
                </a:cubicBezTo>
                <a:cubicBezTo>
                  <a:pt x="4594553" y="230955"/>
                  <a:pt x="4596517" y="287120"/>
                  <a:pt x="4635061" y="280682"/>
                </a:cubicBezTo>
                <a:cubicBezTo>
                  <a:pt x="4676560" y="281955"/>
                  <a:pt x="4741782" y="292968"/>
                  <a:pt x="4807427" y="276835"/>
                </a:cubicBezTo>
                <a:cubicBezTo>
                  <a:pt x="4876769" y="256626"/>
                  <a:pt x="4951997" y="249407"/>
                  <a:pt x="5028933" y="183887"/>
                </a:cubicBezTo>
                <a:cubicBezTo>
                  <a:pt x="5044713" y="164149"/>
                  <a:pt x="5073685" y="161161"/>
                  <a:pt x="5093642" y="177214"/>
                </a:cubicBezTo>
                <a:cubicBezTo>
                  <a:pt x="5097077" y="179978"/>
                  <a:pt x="5100108" y="183212"/>
                  <a:pt x="5102642" y="186816"/>
                </a:cubicBezTo>
                <a:cubicBezTo>
                  <a:pt x="5150234" y="139156"/>
                  <a:pt x="5169674" y="190314"/>
                  <a:pt x="5193590" y="156458"/>
                </a:cubicBezTo>
                <a:cubicBezTo>
                  <a:pt x="5257854" y="151722"/>
                  <a:pt x="5301917" y="175841"/>
                  <a:pt x="5323922" y="146332"/>
                </a:cubicBezTo>
                <a:cubicBezTo>
                  <a:pt x="5355266" y="153538"/>
                  <a:pt x="5392601" y="198271"/>
                  <a:pt x="5421860" y="167298"/>
                </a:cubicBezTo>
                <a:cubicBezTo>
                  <a:pt x="5420630" y="196364"/>
                  <a:pt x="5461576" y="151467"/>
                  <a:pt x="5476948" y="173249"/>
                </a:cubicBezTo>
                <a:cubicBezTo>
                  <a:pt x="5487334" y="191763"/>
                  <a:pt x="5502178" y="182456"/>
                  <a:pt x="5516842" y="184018"/>
                </a:cubicBezTo>
                <a:cubicBezTo>
                  <a:pt x="5533140" y="200158"/>
                  <a:pt x="5599828" y="189750"/>
                  <a:pt x="5619415" y="176781"/>
                </a:cubicBezTo>
                <a:cubicBezTo>
                  <a:pt x="5690073" y="168499"/>
                  <a:pt x="5748631" y="186964"/>
                  <a:pt x="5789867" y="150304"/>
                </a:cubicBezTo>
                <a:cubicBezTo>
                  <a:pt x="5802836" y="146282"/>
                  <a:pt x="5814753" y="145947"/>
                  <a:pt x="5825953" y="147907"/>
                </a:cubicBezTo>
                <a:lnTo>
                  <a:pt x="5856168" y="158719"/>
                </a:lnTo>
                <a:lnTo>
                  <a:pt x="5862476" y="172447"/>
                </a:lnTo>
                <a:lnTo>
                  <a:pt x="5882195" y="173195"/>
                </a:lnTo>
                <a:lnTo>
                  <a:pt x="5952585" y="161012"/>
                </a:lnTo>
                <a:cubicBezTo>
                  <a:pt x="5962273" y="166588"/>
                  <a:pt x="5992020" y="151579"/>
                  <a:pt x="6001964" y="154786"/>
                </a:cubicBezTo>
                <a:cubicBezTo>
                  <a:pt x="6061748" y="122178"/>
                  <a:pt x="6101539" y="131534"/>
                  <a:pt x="6184207" y="132658"/>
                </a:cubicBezTo>
                <a:cubicBezTo>
                  <a:pt x="6266582" y="127016"/>
                  <a:pt x="6286876" y="151859"/>
                  <a:pt x="6415830" y="136006"/>
                </a:cubicBezTo>
                <a:cubicBezTo>
                  <a:pt x="6563502" y="116945"/>
                  <a:pt x="6684679" y="79367"/>
                  <a:pt x="6756965" y="57636"/>
                </a:cubicBezTo>
                <a:cubicBezTo>
                  <a:pt x="6761544" y="48663"/>
                  <a:pt x="6812642" y="36519"/>
                  <a:pt x="6819400" y="30742"/>
                </a:cubicBezTo>
                <a:lnTo>
                  <a:pt x="6986370" y="12659"/>
                </a:lnTo>
                <a:lnTo>
                  <a:pt x="6989536" y="14528"/>
                </a:lnTo>
                <a:cubicBezTo>
                  <a:pt x="7002946" y="17364"/>
                  <a:pt x="7010700" y="14716"/>
                  <a:pt x="7015933" y="9653"/>
                </a:cubicBezTo>
                <a:lnTo>
                  <a:pt x="7020592" y="1651"/>
                </a:lnTo>
                <a:lnTo>
                  <a:pt x="7025905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D6A4C-FA52-4623-A9A1-BE24FE35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4744" y="5198168"/>
            <a:ext cx="9859618" cy="6427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/>
              <a:t>Situation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32B6F-E468-425B-97D3-C9E70232E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8774" y="5928655"/>
            <a:ext cx="7831559" cy="41068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600"/>
              <a:t>You have split someone’s drink.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89D0BC-BA1D-4360-88F9-D9ECCBDAB5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17950" y="647758"/>
            <a:ext cx="8355105" cy="439265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7769E9-15B2-4D68-A0CF-6092F8DB5A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50" r="2" b="4980"/>
          <a:stretch/>
        </p:blipFill>
        <p:spPr>
          <a:xfrm>
            <a:off x="2079812" y="805516"/>
            <a:ext cx="8032376" cy="407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1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4FBE1E-0422-497B-968B-4E4C4E723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 b="1"/>
              <a:t>Situation 4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C2232-984E-4A0F-BD4E-B38A44FB8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/>
              <a:t>You didn’t hear someone.</a:t>
            </a:r>
          </a:p>
          <a:p>
            <a:pPr marL="0" indent="0">
              <a:buNone/>
            </a:pPr>
            <a:endParaRPr lang="en-US" sz="20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You didn't hear this from me, but…">
            <a:extLst>
              <a:ext uri="{FF2B5EF4-FFF2-40B4-BE49-F238E27FC236}">
                <a16:creationId xmlns:a16="http://schemas.microsoft.com/office/drawing/2014/main" id="{4EBF813B-54E6-48D8-A946-3A7003C8F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" r="2" b="1970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908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592D4E-FABF-478E-85AE-98797373A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/>
              <a:t>Situation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30853-792A-4A0B-AB23-95D701265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/>
              <a:t>Someone is speaking a language that you don’t know.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2AD0A2-C54C-4F0B-9EE1-EB4A99528F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AC1BED-9D03-4062-900E-99AD31E45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9" r="12046" b="-1"/>
          <a:stretch/>
        </p:blipFill>
        <p:spPr>
          <a:xfrm>
            <a:off x="6355442" y="10"/>
            <a:ext cx="5836558" cy="5130404"/>
          </a:xfrm>
          <a:custGeom>
            <a:avLst/>
            <a:gdLst/>
            <a:ahLst/>
            <a:cxnLst/>
            <a:rect l="l" t="t" r="r" b="b"/>
            <a:pathLst>
              <a:path w="5836558" h="5130414">
                <a:moveTo>
                  <a:pt x="2376055" y="0"/>
                </a:moveTo>
                <a:lnTo>
                  <a:pt x="5836558" y="0"/>
                </a:lnTo>
                <a:lnTo>
                  <a:pt x="5836558" y="5130414"/>
                </a:lnTo>
                <a:lnTo>
                  <a:pt x="0" y="5130414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1C971-437C-4650-ACA1-D89C80B29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194857"/>
            <a:ext cx="5808448" cy="91111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You have just blown your nose in front of someone.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5A299-A7E0-4393-A46C-B9BCD304B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97442"/>
            <a:ext cx="6270964" cy="23904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Situation 6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EB73228-F09B-409F-9EC1-7E853C4F5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840" y="5292509"/>
            <a:ext cx="6610160" cy="1565491"/>
          </a:xfrm>
          <a:custGeom>
            <a:avLst/>
            <a:gdLst>
              <a:gd name="connsiteX0" fmla="*/ 1186806 w 6610160"/>
              <a:gd name="connsiteY0" fmla="*/ 0 h 1565491"/>
              <a:gd name="connsiteX1" fmla="*/ 1692132 w 6610160"/>
              <a:gd name="connsiteY1" fmla="*/ 0 h 1565491"/>
              <a:gd name="connsiteX2" fmla="*/ 6104834 w 6610160"/>
              <a:gd name="connsiteY2" fmla="*/ 0 h 1565491"/>
              <a:gd name="connsiteX3" fmla="*/ 6610160 w 6610160"/>
              <a:gd name="connsiteY3" fmla="*/ 0 h 1565491"/>
              <a:gd name="connsiteX4" fmla="*/ 6610160 w 6610160"/>
              <a:gd name="connsiteY4" fmla="*/ 1565491 h 1565491"/>
              <a:gd name="connsiteX5" fmla="*/ 0 w 6610160"/>
              <a:gd name="connsiteY5" fmla="*/ 1565491 h 1565491"/>
              <a:gd name="connsiteX6" fmla="*/ 724290 w 6610160"/>
              <a:gd name="connsiteY6" fmla="*/ 1591 h 1565491"/>
              <a:gd name="connsiteX7" fmla="*/ 1186070 w 6610160"/>
              <a:gd name="connsiteY7" fmla="*/ 15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0160" h="1565491">
                <a:moveTo>
                  <a:pt x="1186806" y="0"/>
                </a:moveTo>
                <a:lnTo>
                  <a:pt x="1692132" y="0"/>
                </a:lnTo>
                <a:lnTo>
                  <a:pt x="6104834" y="0"/>
                </a:lnTo>
                <a:lnTo>
                  <a:pt x="6610160" y="0"/>
                </a:lnTo>
                <a:lnTo>
                  <a:pt x="6610160" y="1565491"/>
                </a:lnTo>
                <a:lnTo>
                  <a:pt x="0" y="1565491"/>
                </a:lnTo>
                <a:lnTo>
                  <a:pt x="724290" y="1591"/>
                </a:lnTo>
                <a:lnTo>
                  <a:pt x="1186070" y="159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150A4AE-7BE7-480D-BD8C-3951E6479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510"/>
            <a:ext cx="6144370" cy="1565491"/>
          </a:xfrm>
          <a:custGeom>
            <a:avLst/>
            <a:gdLst>
              <a:gd name="connsiteX0" fmla="*/ 0 w 6144370"/>
              <a:gd name="connsiteY0" fmla="*/ 0 h 1565491"/>
              <a:gd name="connsiteX1" fmla="*/ 6144370 w 6144370"/>
              <a:gd name="connsiteY1" fmla="*/ 0 h 1565491"/>
              <a:gd name="connsiteX2" fmla="*/ 5419344 w 6144370"/>
              <a:gd name="connsiteY2" fmla="*/ 1565491 h 1565491"/>
              <a:gd name="connsiteX3" fmla="*/ 0 w 6144370"/>
              <a:gd name="connsiteY3" fmla="*/ 15654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4370" h="1565491">
                <a:moveTo>
                  <a:pt x="0" y="0"/>
                </a:moveTo>
                <a:lnTo>
                  <a:pt x="6144370" y="0"/>
                </a:lnTo>
                <a:lnTo>
                  <a:pt x="5419344" y="1565491"/>
                </a:lnTo>
                <a:lnTo>
                  <a:pt x="0" y="156549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0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7197D-FCCA-40C1-825E-E53209D80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6" y="321211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Situation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EB850-E213-4188-B3D6-CCCD18B2F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268" y="1491643"/>
            <a:ext cx="9427464" cy="72237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accidentally burp after a big meal.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92C32-664D-4FF6-9A3B-B8461C27A2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713"/>
          <a:stretch/>
        </p:blipFill>
        <p:spPr>
          <a:xfrm>
            <a:off x="609600" y="2423680"/>
            <a:ext cx="5212080" cy="385694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3354776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F18E757-C6E2-401C-A9EF-DA149E861F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608" b="2"/>
          <a:stretch/>
        </p:blipFill>
        <p:spPr>
          <a:xfrm>
            <a:off x="6370320" y="2423040"/>
            <a:ext cx="5212080" cy="385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63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3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B4A32-8E3F-4B38-982B-AEAAF4BB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Informal Apologies</a:t>
            </a:r>
          </a:p>
        </p:txBody>
      </p:sp>
      <p:grpSp>
        <p:nvGrpSpPr>
          <p:cNvPr id="33" name="Group 25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38EBE-B163-4B4A-A386-6559DDAB4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I’m sorry about + verb + (</a:t>
            </a:r>
            <a:r>
              <a:rPr lang="en-US" sz="2000" dirty="0" err="1"/>
              <a:t>ing</a:t>
            </a:r>
            <a:r>
              <a:rPr lang="en-US" sz="2000" dirty="0"/>
              <a:t>)</a:t>
            </a:r>
          </a:p>
          <a:p>
            <a:r>
              <a:rPr lang="en-US" sz="2000" dirty="0"/>
              <a:t>I’m so sorry …..</a:t>
            </a:r>
          </a:p>
          <a:p>
            <a:r>
              <a:rPr lang="en-US" sz="2000" dirty="0"/>
              <a:t>I really apologize for + noun or verb + (</a:t>
            </a:r>
            <a:r>
              <a:rPr lang="en-US" sz="2000" dirty="0" err="1"/>
              <a:t>ing</a:t>
            </a:r>
            <a:r>
              <a:rPr lang="en-US" sz="2000" dirty="0"/>
              <a:t>)</a:t>
            </a:r>
          </a:p>
          <a:p>
            <a:r>
              <a:rPr lang="en-US" sz="2000" dirty="0"/>
              <a:t>Sorry </a:t>
            </a:r>
          </a:p>
          <a:p>
            <a:r>
              <a:rPr lang="en-US" sz="2000" dirty="0"/>
              <a:t>Sorry for that </a:t>
            </a:r>
          </a:p>
          <a:p>
            <a:r>
              <a:rPr lang="en-US" sz="2000" dirty="0"/>
              <a:t>Please forgive me, I didn’t mean it</a:t>
            </a:r>
          </a:p>
          <a:p>
            <a:endParaRPr lang="en-US" sz="20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C516BD-9353-4FD6-AE72-C191757B23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4" r="22356" b="-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66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CB4A32-8E3F-4B38-982B-AEAAF4BBF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641" y="662400"/>
            <a:ext cx="3410309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Formal Apologies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34837B-9670-4677-8A94-1EB77CFF6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050" y="1030160"/>
            <a:ext cx="6015897" cy="47976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3055BF-18A3-4F62-88FF-5533A2060756}"/>
              </a:ext>
            </a:extLst>
          </p:cNvPr>
          <p:cNvSpPr txBox="1"/>
          <p:nvPr/>
        </p:nvSpPr>
        <p:spPr>
          <a:xfrm>
            <a:off x="8016641" y="2286000"/>
            <a:ext cx="3410309" cy="384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That’s quite all right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Please don’t worry about it.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I accept your apology. </a:t>
            </a:r>
          </a:p>
        </p:txBody>
      </p:sp>
    </p:spTree>
    <p:extLst>
      <p:ext uri="{BB962C8B-B14F-4D97-AF65-F5344CB8AC3E}">
        <p14:creationId xmlns:p14="http://schemas.microsoft.com/office/powerpoint/2010/main" val="916985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048129-4D5E-41BF-B306-04D313872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Accepting responsibility</a:t>
            </a:r>
            <a:br>
              <a:rPr lang="en-US" sz="4800" dirty="0">
                <a:solidFill>
                  <a:schemeClr val="bg1"/>
                </a:solidFill>
              </a:rPr>
            </a:br>
            <a:endParaRPr lang="en-US" sz="4800" dirty="0">
              <a:solidFill>
                <a:schemeClr val="bg1"/>
              </a:solidFill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C1E6BBAC-3B84-4CCA-808C-029CD53EDF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917933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548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15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8F30EC-FC6D-4AE0-AF52-1E768F4A5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Examples</a:t>
            </a:r>
          </a:p>
        </p:txBody>
      </p:sp>
      <p:sp>
        <p:nvSpPr>
          <p:cNvPr id="38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592FF-9BF8-4A6C-B56B-3B20AA6077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51" r="-1" b="10258"/>
          <a:stretch/>
        </p:blipFill>
        <p:spPr>
          <a:xfrm>
            <a:off x="4654296" y="630936"/>
            <a:ext cx="6725298" cy="39136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AF742-A25E-4F53-8A2C-D4549E58C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i="0">
                <a:effectLst/>
                <a:latin typeface="Verdana" panose="020B0604030504040204" pitchFamily="34" charset="0"/>
              </a:rPr>
              <a:t>A</a:t>
            </a:r>
            <a:r>
              <a:rPr lang="en-US" sz="2200" b="0" i="0">
                <a:effectLst/>
                <a:latin typeface="Verdana" panose="020B0604030504040204" pitchFamily="34" charset="0"/>
              </a:rPr>
              <a:t>: why are you late? We almost finished the meeting.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i="0">
                <a:effectLst/>
                <a:latin typeface="Verdana" panose="020B0604030504040204" pitchFamily="34" charset="0"/>
              </a:rPr>
              <a:t>B</a:t>
            </a:r>
            <a:r>
              <a:rPr lang="en-US" sz="2200" b="0" i="0">
                <a:effectLst/>
                <a:latin typeface="Verdana" panose="020B0604030504040204" pitchFamily="34" charset="0"/>
              </a:rPr>
              <a:t>: </a:t>
            </a:r>
            <a:r>
              <a:rPr lang="en-US" sz="2200" b="1" i="0">
                <a:effectLst/>
                <a:latin typeface="Verdana" panose="020B0604030504040204" pitchFamily="34" charset="0"/>
              </a:rPr>
              <a:t>I’m terribly sorry</a:t>
            </a:r>
            <a:r>
              <a:rPr lang="en-US" sz="2200" b="0" i="0">
                <a:effectLst/>
                <a:latin typeface="Verdana" panose="020B0604030504040204" pitchFamily="34" charset="0"/>
              </a:rPr>
              <a:t>. I had a car accident</a:t>
            </a:r>
          </a:p>
          <a:p>
            <a:pPr marL="0" indent="0">
              <a:buNone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55981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BCD296-E34A-4C57-AEB9-B306B58C7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/>
              <a:t>Examples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3B4F0-ACD8-4D33-B570-665F49843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US" dirty="0"/>
              <a:t>A: why didn’t you bring me my money?</a:t>
            </a:r>
          </a:p>
          <a:p>
            <a:r>
              <a:rPr lang="en-US" dirty="0"/>
              <a:t>B: </a:t>
            </a:r>
            <a:r>
              <a:rPr lang="en-US" b="1" dirty="0"/>
              <a:t>I’m so sorry my friend</a:t>
            </a:r>
            <a:r>
              <a:rPr lang="en-US" dirty="0"/>
              <a:t>. I really had to pay the rent. Next Thursday.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10D896-2A86-44EF-83D0-B8C071317C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6BE69-5E77-4B9B-A96C-909DD98A9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0E19D-62EA-43CD-B941-4AD80A62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en-US"/>
              <a:t>A: My sincere apologies for the mistake I made. Please be assured that this will never happen again.</a:t>
            </a:r>
          </a:p>
          <a:p>
            <a:r>
              <a:rPr lang="en-US"/>
              <a:t>B: That’s quite all right.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8A4BB5-FB34-452B-B771-6A9F8596A0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03" r="3504" b="-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5" name="Arc 2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05CC6-F4D5-49E0-B7B5-DD904F23BA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363" b="2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96874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38A7B5-B32D-421E-B110-AB5B1A7CC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D36999-26F8-45E4-AB41-D485D0B0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40012"/>
            <a:ext cx="12191999" cy="280335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0F8DA27-CE91-4AEB-B854-6F06B5485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3563" r="8214" b="45501"/>
          <a:stretch/>
        </p:blipFill>
        <p:spPr>
          <a:xfrm flipV="1">
            <a:off x="1" y="2404067"/>
            <a:ext cx="12191999" cy="2539327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1DEC5C-176D-41B6-8151-6D5327C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4" y="4494130"/>
            <a:ext cx="10640754" cy="775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Your Turn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AF4E20-3DDE-4998-96BE-44EE18254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6237"/>
          <a:stretch/>
        </p:blipFill>
        <p:spPr>
          <a:xfrm flipV="1">
            <a:off x="0" y="5616534"/>
            <a:ext cx="12191999" cy="1129775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07412B-AA70-4731-9BAA-2DD4D4B7E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0117" y="371721"/>
            <a:ext cx="10531766" cy="32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7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847FB4-903F-4D26-B899-8550EF7E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716" y="739978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/>
              <a:t>Situation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5DAF9-50CB-4CEA-A3C2-B0DDBE1C1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You are a child who has broken someone’s window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2D842-1E5E-40D5-9004-F9832C369E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57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281</Words>
  <Application>Microsoft Office PowerPoint</Application>
  <PresentationFormat>Widescreen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Office Theme</vt:lpstr>
      <vt:lpstr>How to apologize  Carely Villanueva and Sarah Hartley, 3/27</vt:lpstr>
      <vt:lpstr>Informal Apologies</vt:lpstr>
      <vt:lpstr>Formal Apologies</vt:lpstr>
      <vt:lpstr>Accepting responsibility </vt:lpstr>
      <vt:lpstr>Examples</vt:lpstr>
      <vt:lpstr>Examples</vt:lpstr>
      <vt:lpstr>Examples</vt:lpstr>
      <vt:lpstr>Your Turn</vt:lpstr>
      <vt:lpstr>Situation 1</vt:lpstr>
      <vt:lpstr>Situation 2</vt:lpstr>
      <vt:lpstr>Situation 3</vt:lpstr>
      <vt:lpstr>Situation 3</vt:lpstr>
      <vt:lpstr>Situation 4</vt:lpstr>
      <vt:lpstr>Situation 5</vt:lpstr>
      <vt:lpstr>Situation 6</vt:lpstr>
      <vt:lpstr>Situation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apologize </dc:title>
  <dc:creator>Carely</dc:creator>
  <cp:lastModifiedBy>Sara Hanson-Lynn</cp:lastModifiedBy>
  <cp:revision>27</cp:revision>
  <dcterms:created xsi:type="dcterms:W3CDTF">2021-03-19T21:20:34Z</dcterms:created>
  <dcterms:modified xsi:type="dcterms:W3CDTF">2021-03-27T20:01:12Z</dcterms:modified>
</cp:coreProperties>
</file>