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7" r:id="rId2"/>
    <p:sldId id="288" r:id="rId3"/>
    <p:sldId id="282" r:id="rId4"/>
    <p:sldId id="292" r:id="rId5"/>
    <p:sldId id="289" r:id="rId6"/>
    <p:sldId id="259" r:id="rId7"/>
    <p:sldId id="260" r:id="rId8"/>
    <p:sldId id="281" r:id="rId9"/>
    <p:sldId id="283" r:id="rId10"/>
    <p:sldId id="26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1D5108-D393-8C46-B317-C4B73619F517}">
          <p14:sldIdLst>
            <p14:sldId id="287"/>
            <p14:sldId id="288"/>
            <p14:sldId id="282"/>
            <p14:sldId id="292"/>
            <p14:sldId id="289"/>
            <p14:sldId id="259"/>
            <p14:sldId id="260"/>
            <p14:sldId id="281"/>
            <p14:sldId id="283"/>
            <p14:sldId id="262"/>
            <p14:sldId id="269"/>
          </p14:sldIdLst>
        </p14:section>
        <p14:section name="Untitled Section" id="{7E87D678-1760-4F40-9270-9311325802B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3553"/>
  </p:normalViewPr>
  <p:slideViewPr>
    <p:cSldViewPr snapToGrid="0" snapToObjects="1">
      <p:cViewPr varScale="1">
        <p:scale>
          <a:sx n="67" d="100"/>
          <a:sy n="67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F8689-EF3B-433D-9E5F-77D20107286C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CBFAD-FF74-4A4F-846C-D3345764F28C}">
      <dgm:prSet/>
      <dgm:spPr/>
      <dgm:t>
        <a:bodyPr/>
        <a:lstStyle/>
        <a:p>
          <a:r>
            <a:rPr lang="en-US" dirty="0"/>
            <a:t>Please keep your microphone on  mute while teacher is presenting</a:t>
          </a:r>
        </a:p>
      </dgm:t>
    </dgm:pt>
    <dgm:pt modelId="{E0FB8498-7EB3-4C6E-9FF2-9BC3752824A4}" type="parTrans" cxnId="{1CDB8D25-CB68-417C-8E00-3E7E0C31F5D8}">
      <dgm:prSet/>
      <dgm:spPr/>
      <dgm:t>
        <a:bodyPr/>
        <a:lstStyle/>
        <a:p>
          <a:endParaRPr lang="en-US"/>
        </a:p>
      </dgm:t>
    </dgm:pt>
    <dgm:pt modelId="{3A4E6A7B-1328-4B16-B5B3-D82CE8587480}" type="sibTrans" cxnId="{1CDB8D25-CB68-417C-8E00-3E7E0C31F5D8}">
      <dgm:prSet/>
      <dgm:spPr/>
      <dgm:t>
        <a:bodyPr/>
        <a:lstStyle/>
        <a:p>
          <a:endParaRPr lang="en-US"/>
        </a:p>
      </dgm:t>
    </dgm:pt>
    <dgm:pt modelId="{909D202A-F37B-4C61-B403-0674B91A31B9}">
      <dgm:prSet/>
      <dgm:spPr/>
      <dgm:t>
        <a:bodyPr/>
        <a:lstStyle/>
        <a:p>
          <a:r>
            <a:rPr lang="en-US" dirty="0"/>
            <a:t>Please be active and don’t hesitate to share your answers or thoughts with us</a:t>
          </a:r>
        </a:p>
      </dgm:t>
    </dgm:pt>
    <dgm:pt modelId="{8127CB73-E00A-4E01-B0F8-D5C5A0254B24}" type="parTrans" cxnId="{BF8BDF76-D529-4020-967D-089EABC7D8F6}">
      <dgm:prSet/>
      <dgm:spPr/>
      <dgm:t>
        <a:bodyPr/>
        <a:lstStyle/>
        <a:p>
          <a:endParaRPr lang="en-US"/>
        </a:p>
      </dgm:t>
    </dgm:pt>
    <dgm:pt modelId="{6243B38C-FDD8-49F8-9FB1-176D194F356C}" type="sibTrans" cxnId="{BF8BDF76-D529-4020-967D-089EABC7D8F6}">
      <dgm:prSet/>
      <dgm:spPr/>
      <dgm:t>
        <a:bodyPr/>
        <a:lstStyle/>
        <a:p>
          <a:endParaRPr lang="en-US"/>
        </a:p>
      </dgm:t>
    </dgm:pt>
    <dgm:pt modelId="{77381F59-B41D-44FD-9A43-5CF4DCEFF920}">
      <dgm:prSet/>
      <dgm:spPr/>
      <dgm:t>
        <a:bodyPr/>
        <a:lstStyle/>
        <a:p>
          <a:r>
            <a:rPr lang="en-US" b="1" dirty="0"/>
            <a:t>Important topic </a:t>
          </a:r>
          <a:r>
            <a:rPr lang="en-US" dirty="0"/>
            <a:t> take notes, use these information during your interview or job hunting</a:t>
          </a:r>
        </a:p>
      </dgm:t>
    </dgm:pt>
    <dgm:pt modelId="{A120BF4D-6268-43D9-990B-0A8657CBE1CA}" type="parTrans" cxnId="{4EF6B2B8-9078-4683-A166-0866FD8FF5FC}">
      <dgm:prSet/>
      <dgm:spPr/>
      <dgm:t>
        <a:bodyPr/>
        <a:lstStyle/>
        <a:p>
          <a:endParaRPr lang="en-US"/>
        </a:p>
      </dgm:t>
    </dgm:pt>
    <dgm:pt modelId="{2B7FE27E-C65D-4C3D-B328-3F2FB1D86DDE}" type="sibTrans" cxnId="{4EF6B2B8-9078-4683-A166-0866FD8FF5FC}">
      <dgm:prSet/>
      <dgm:spPr/>
      <dgm:t>
        <a:bodyPr/>
        <a:lstStyle/>
        <a:p>
          <a:endParaRPr lang="en-US"/>
        </a:p>
      </dgm:t>
    </dgm:pt>
    <dgm:pt modelId="{56ED8235-1D8C-8646-9440-1624AF385A7B}">
      <dgm:prSet/>
      <dgm:spPr/>
      <dgm:t>
        <a:bodyPr/>
        <a:lstStyle/>
        <a:p>
          <a:r>
            <a:rPr lang="en-US" dirty="0"/>
            <a:t>Lucie likes active classes = there will be lot of interaction </a:t>
          </a:r>
        </a:p>
      </dgm:t>
    </dgm:pt>
    <dgm:pt modelId="{C194628D-220D-214B-965E-FD41DDBE311E}" type="parTrans" cxnId="{856AD272-E6AF-124B-A10A-369A0D841D90}">
      <dgm:prSet/>
      <dgm:spPr/>
      <dgm:t>
        <a:bodyPr/>
        <a:lstStyle/>
        <a:p>
          <a:endParaRPr lang="en-US"/>
        </a:p>
      </dgm:t>
    </dgm:pt>
    <dgm:pt modelId="{54F2BAD4-F783-C44B-8B09-91BA0028D1E9}" type="sibTrans" cxnId="{856AD272-E6AF-124B-A10A-369A0D841D90}">
      <dgm:prSet/>
      <dgm:spPr/>
      <dgm:t>
        <a:bodyPr/>
        <a:lstStyle/>
        <a:p>
          <a:endParaRPr lang="en-US"/>
        </a:p>
      </dgm:t>
    </dgm:pt>
    <dgm:pt modelId="{81D61BF6-2739-B341-A9A4-7D40F62AAEAA}" type="pres">
      <dgm:prSet presAssocID="{36CF8689-EF3B-433D-9E5F-77D2010728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26CFC7-AA5B-7544-9966-F519CD6BEF0A}" type="pres">
      <dgm:prSet presAssocID="{18BCBFAD-FF74-4A4F-846C-D3345764F28C}" presName="hierRoot1" presStyleCnt="0"/>
      <dgm:spPr/>
    </dgm:pt>
    <dgm:pt modelId="{82336890-A8AA-644A-9A68-075CC9CDBB53}" type="pres">
      <dgm:prSet presAssocID="{18BCBFAD-FF74-4A4F-846C-D3345764F28C}" presName="composite" presStyleCnt="0"/>
      <dgm:spPr/>
    </dgm:pt>
    <dgm:pt modelId="{B638FE7B-E7B5-454C-936B-AB4ABAD4787B}" type="pres">
      <dgm:prSet presAssocID="{18BCBFAD-FF74-4A4F-846C-D3345764F28C}" presName="background" presStyleLbl="node0" presStyleIdx="0" presStyleCnt="3"/>
      <dgm:spPr/>
    </dgm:pt>
    <dgm:pt modelId="{8DF3942D-7426-684C-92F9-429012941A69}" type="pres">
      <dgm:prSet presAssocID="{18BCBFAD-FF74-4A4F-846C-D3345764F28C}" presName="text" presStyleLbl="fgAcc0" presStyleIdx="0" presStyleCnt="3">
        <dgm:presLayoutVars>
          <dgm:chPref val="3"/>
        </dgm:presLayoutVars>
      </dgm:prSet>
      <dgm:spPr/>
    </dgm:pt>
    <dgm:pt modelId="{3241DEE8-D0C6-9941-8BFF-8592098AC35A}" type="pres">
      <dgm:prSet presAssocID="{18BCBFAD-FF74-4A4F-846C-D3345764F28C}" presName="hierChild2" presStyleCnt="0"/>
      <dgm:spPr/>
    </dgm:pt>
    <dgm:pt modelId="{CD16AB9D-0664-A34A-9A36-85360B1C9AC2}" type="pres">
      <dgm:prSet presAssocID="{909D202A-F37B-4C61-B403-0674B91A31B9}" presName="hierRoot1" presStyleCnt="0"/>
      <dgm:spPr/>
    </dgm:pt>
    <dgm:pt modelId="{3BB287D2-EC05-114B-B065-401B241FB158}" type="pres">
      <dgm:prSet presAssocID="{909D202A-F37B-4C61-B403-0674B91A31B9}" presName="composite" presStyleCnt="0"/>
      <dgm:spPr/>
    </dgm:pt>
    <dgm:pt modelId="{2265BD5F-3709-6E49-91DE-C9DB8C5F8753}" type="pres">
      <dgm:prSet presAssocID="{909D202A-F37B-4C61-B403-0674B91A31B9}" presName="background" presStyleLbl="node0" presStyleIdx="1" presStyleCnt="3"/>
      <dgm:spPr/>
    </dgm:pt>
    <dgm:pt modelId="{B6DD61D0-C143-F64B-870E-B7A552C075B1}" type="pres">
      <dgm:prSet presAssocID="{909D202A-F37B-4C61-B403-0674B91A31B9}" presName="text" presStyleLbl="fgAcc0" presStyleIdx="1" presStyleCnt="3">
        <dgm:presLayoutVars>
          <dgm:chPref val="3"/>
        </dgm:presLayoutVars>
      </dgm:prSet>
      <dgm:spPr/>
    </dgm:pt>
    <dgm:pt modelId="{17821BD9-C6CB-DA47-88EF-6688A2FE9A40}" type="pres">
      <dgm:prSet presAssocID="{909D202A-F37B-4C61-B403-0674B91A31B9}" presName="hierChild2" presStyleCnt="0"/>
      <dgm:spPr/>
    </dgm:pt>
    <dgm:pt modelId="{626907F1-2707-564E-845F-18192F9931B2}" type="pres">
      <dgm:prSet presAssocID="{C194628D-220D-214B-965E-FD41DDBE311E}" presName="Name10" presStyleLbl="parChTrans1D2" presStyleIdx="0" presStyleCnt="1"/>
      <dgm:spPr/>
    </dgm:pt>
    <dgm:pt modelId="{F73E8610-26BB-3D44-A150-F24CCD68C6AF}" type="pres">
      <dgm:prSet presAssocID="{56ED8235-1D8C-8646-9440-1624AF385A7B}" presName="hierRoot2" presStyleCnt="0"/>
      <dgm:spPr/>
    </dgm:pt>
    <dgm:pt modelId="{77EC315A-7BB4-E54B-B8DD-370AAB7A15A2}" type="pres">
      <dgm:prSet presAssocID="{56ED8235-1D8C-8646-9440-1624AF385A7B}" presName="composite2" presStyleCnt="0"/>
      <dgm:spPr/>
    </dgm:pt>
    <dgm:pt modelId="{E0021E54-6F7A-BB46-B01F-9CF3A1993851}" type="pres">
      <dgm:prSet presAssocID="{56ED8235-1D8C-8646-9440-1624AF385A7B}" presName="background2" presStyleLbl="node2" presStyleIdx="0" presStyleCnt="1"/>
      <dgm:spPr/>
    </dgm:pt>
    <dgm:pt modelId="{C6CEE3C8-1786-884B-B3CF-85B2E3771B18}" type="pres">
      <dgm:prSet presAssocID="{56ED8235-1D8C-8646-9440-1624AF385A7B}" presName="text2" presStyleLbl="fgAcc2" presStyleIdx="0" presStyleCnt="1">
        <dgm:presLayoutVars>
          <dgm:chPref val="3"/>
        </dgm:presLayoutVars>
      </dgm:prSet>
      <dgm:spPr/>
    </dgm:pt>
    <dgm:pt modelId="{39FD3763-5C56-1F46-9F5C-21A93EFC5CCB}" type="pres">
      <dgm:prSet presAssocID="{56ED8235-1D8C-8646-9440-1624AF385A7B}" presName="hierChild3" presStyleCnt="0"/>
      <dgm:spPr/>
    </dgm:pt>
    <dgm:pt modelId="{93B0BDBA-CFA9-F449-B5B4-0927444B9353}" type="pres">
      <dgm:prSet presAssocID="{77381F59-B41D-44FD-9A43-5CF4DCEFF920}" presName="hierRoot1" presStyleCnt="0"/>
      <dgm:spPr/>
    </dgm:pt>
    <dgm:pt modelId="{7A6C586A-A629-AE43-8C9B-DB2D95049E89}" type="pres">
      <dgm:prSet presAssocID="{77381F59-B41D-44FD-9A43-5CF4DCEFF920}" presName="composite" presStyleCnt="0"/>
      <dgm:spPr/>
    </dgm:pt>
    <dgm:pt modelId="{A0B5AFCC-2CF0-7246-8CE6-6DB0089015A5}" type="pres">
      <dgm:prSet presAssocID="{77381F59-B41D-44FD-9A43-5CF4DCEFF920}" presName="background" presStyleLbl="node0" presStyleIdx="2" presStyleCnt="3"/>
      <dgm:spPr/>
    </dgm:pt>
    <dgm:pt modelId="{4B50CC71-9CD7-A24E-A5A2-89DE726DAB05}" type="pres">
      <dgm:prSet presAssocID="{77381F59-B41D-44FD-9A43-5CF4DCEFF920}" presName="text" presStyleLbl="fgAcc0" presStyleIdx="2" presStyleCnt="3">
        <dgm:presLayoutVars>
          <dgm:chPref val="3"/>
        </dgm:presLayoutVars>
      </dgm:prSet>
      <dgm:spPr/>
    </dgm:pt>
    <dgm:pt modelId="{69BBC563-AB65-3542-B12A-7F7D10E4D992}" type="pres">
      <dgm:prSet presAssocID="{77381F59-B41D-44FD-9A43-5CF4DCEFF920}" presName="hierChild2" presStyleCnt="0"/>
      <dgm:spPr/>
    </dgm:pt>
  </dgm:ptLst>
  <dgm:cxnLst>
    <dgm:cxn modelId="{9EE8201A-9FD7-274F-92DA-08FCFE849A7D}" type="presOf" srcId="{56ED8235-1D8C-8646-9440-1624AF385A7B}" destId="{C6CEE3C8-1786-884B-B3CF-85B2E3771B18}" srcOrd="0" destOrd="0" presId="urn:microsoft.com/office/officeart/2005/8/layout/hierarchy1"/>
    <dgm:cxn modelId="{1CDB8D25-CB68-417C-8E00-3E7E0C31F5D8}" srcId="{36CF8689-EF3B-433D-9E5F-77D20107286C}" destId="{18BCBFAD-FF74-4A4F-846C-D3345764F28C}" srcOrd="0" destOrd="0" parTransId="{E0FB8498-7EB3-4C6E-9FF2-9BC3752824A4}" sibTransId="{3A4E6A7B-1328-4B16-B5B3-D82CE8587480}"/>
    <dgm:cxn modelId="{255C2D5C-4341-E640-9C90-AA7502C87FBD}" type="presOf" srcId="{36CF8689-EF3B-433D-9E5F-77D20107286C}" destId="{81D61BF6-2739-B341-A9A4-7D40F62AAEAA}" srcOrd="0" destOrd="0" presId="urn:microsoft.com/office/officeart/2005/8/layout/hierarchy1"/>
    <dgm:cxn modelId="{E1AF7947-B16E-2048-9F09-BFECD14B4420}" type="presOf" srcId="{77381F59-B41D-44FD-9A43-5CF4DCEFF920}" destId="{4B50CC71-9CD7-A24E-A5A2-89DE726DAB05}" srcOrd="0" destOrd="0" presId="urn:microsoft.com/office/officeart/2005/8/layout/hierarchy1"/>
    <dgm:cxn modelId="{856AD272-E6AF-124B-A10A-369A0D841D90}" srcId="{909D202A-F37B-4C61-B403-0674B91A31B9}" destId="{56ED8235-1D8C-8646-9440-1624AF385A7B}" srcOrd="0" destOrd="0" parTransId="{C194628D-220D-214B-965E-FD41DDBE311E}" sibTransId="{54F2BAD4-F783-C44B-8B09-91BA0028D1E9}"/>
    <dgm:cxn modelId="{BF8BDF76-D529-4020-967D-089EABC7D8F6}" srcId="{36CF8689-EF3B-433D-9E5F-77D20107286C}" destId="{909D202A-F37B-4C61-B403-0674B91A31B9}" srcOrd="1" destOrd="0" parTransId="{8127CB73-E00A-4E01-B0F8-D5C5A0254B24}" sibTransId="{6243B38C-FDD8-49F8-9FB1-176D194F356C}"/>
    <dgm:cxn modelId="{4EF6B2B8-9078-4683-A166-0866FD8FF5FC}" srcId="{36CF8689-EF3B-433D-9E5F-77D20107286C}" destId="{77381F59-B41D-44FD-9A43-5CF4DCEFF920}" srcOrd="2" destOrd="0" parTransId="{A120BF4D-6268-43D9-990B-0A8657CBE1CA}" sibTransId="{2B7FE27E-C65D-4C3D-B328-3F2FB1D86DDE}"/>
    <dgm:cxn modelId="{1EBA83BE-8F7F-2749-841D-24D116455557}" type="presOf" srcId="{18BCBFAD-FF74-4A4F-846C-D3345764F28C}" destId="{8DF3942D-7426-684C-92F9-429012941A69}" srcOrd="0" destOrd="0" presId="urn:microsoft.com/office/officeart/2005/8/layout/hierarchy1"/>
    <dgm:cxn modelId="{B15B1BCF-84F9-224D-80C7-536612908EAA}" type="presOf" srcId="{909D202A-F37B-4C61-B403-0674B91A31B9}" destId="{B6DD61D0-C143-F64B-870E-B7A552C075B1}" srcOrd="0" destOrd="0" presId="urn:microsoft.com/office/officeart/2005/8/layout/hierarchy1"/>
    <dgm:cxn modelId="{BBAEF8DC-6735-8A4D-BBBA-6154FD67E36B}" type="presOf" srcId="{C194628D-220D-214B-965E-FD41DDBE311E}" destId="{626907F1-2707-564E-845F-18192F9931B2}" srcOrd="0" destOrd="0" presId="urn:microsoft.com/office/officeart/2005/8/layout/hierarchy1"/>
    <dgm:cxn modelId="{0902AA6C-5B1D-7B46-9E47-F5178FDFD748}" type="presParOf" srcId="{81D61BF6-2739-B341-A9A4-7D40F62AAEAA}" destId="{8B26CFC7-AA5B-7544-9966-F519CD6BEF0A}" srcOrd="0" destOrd="0" presId="urn:microsoft.com/office/officeart/2005/8/layout/hierarchy1"/>
    <dgm:cxn modelId="{8A2B923B-E4FA-8144-AFE8-90DABE2A02AE}" type="presParOf" srcId="{8B26CFC7-AA5B-7544-9966-F519CD6BEF0A}" destId="{82336890-A8AA-644A-9A68-075CC9CDBB53}" srcOrd="0" destOrd="0" presId="urn:microsoft.com/office/officeart/2005/8/layout/hierarchy1"/>
    <dgm:cxn modelId="{214AA328-56B0-A344-B157-ECA5714C757B}" type="presParOf" srcId="{82336890-A8AA-644A-9A68-075CC9CDBB53}" destId="{B638FE7B-E7B5-454C-936B-AB4ABAD4787B}" srcOrd="0" destOrd="0" presId="urn:microsoft.com/office/officeart/2005/8/layout/hierarchy1"/>
    <dgm:cxn modelId="{7B1B2EE4-8922-0D43-9817-D8F0E09F3DA9}" type="presParOf" srcId="{82336890-A8AA-644A-9A68-075CC9CDBB53}" destId="{8DF3942D-7426-684C-92F9-429012941A69}" srcOrd="1" destOrd="0" presId="urn:microsoft.com/office/officeart/2005/8/layout/hierarchy1"/>
    <dgm:cxn modelId="{F2C9024E-40A1-1245-B67F-B926CD49ED72}" type="presParOf" srcId="{8B26CFC7-AA5B-7544-9966-F519CD6BEF0A}" destId="{3241DEE8-D0C6-9941-8BFF-8592098AC35A}" srcOrd="1" destOrd="0" presId="urn:microsoft.com/office/officeart/2005/8/layout/hierarchy1"/>
    <dgm:cxn modelId="{6BEA72B3-EA30-1545-8777-69E36C523590}" type="presParOf" srcId="{81D61BF6-2739-B341-A9A4-7D40F62AAEAA}" destId="{CD16AB9D-0664-A34A-9A36-85360B1C9AC2}" srcOrd="1" destOrd="0" presId="urn:microsoft.com/office/officeart/2005/8/layout/hierarchy1"/>
    <dgm:cxn modelId="{D4A0DABE-3DFC-F74E-9579-4534F1A92770}" type="presParOf" srcId="{CD16AB9D-0664-A34A-9A36-85360B1C9AC2}" destId="{3BB287D2-EC05-114B-B065-401B241FB158}" srcOrd="0" destOrd="0" presId="urn:microsoft.com/office/officeart/2005/8/layout/hierarchy1"/>
    <dgm:cxn modelId="{C2080662-4440-B447-A311-3199F90672D1}" type="presParOf" srcId="{3BB287D2-EC05-114B-B065-401B241FB158}" destId="{2265BD5F-3709-6E49-91DE-C9DB8C5F8753}" srcOrd="0" destOrd="0" presId="urn:microsoft.com/office/officeart/2005/8/layout/hierarchy1"/>
    <dgm:cxn modelId="{D80B7A61-E8D0-224D-A0AE-58E478DB6FF6}" type="presParOf" srcId="{3BB287D2-EC05-114B-B065-401B241FB158}" destId="{B6DD61D0-C143-F64B-870E-B7A552C075B1}" srcOrd="1" destOrd="0" presId="urn:microsoft.com/office/officeart/2005/8/layout/hierarchy1"/>
    <dgm:cxn modelId="{8DED821D-8526-054F-87A7-C04A0BBE54C0}" type="presParOf" srcId="{CD16AB9D-0664-A34A-9A36-85360B1C9AC2}" destId="{17821BD9-C6CB-DA47-88EF-6688A2FE9A40}" srcOrd="1" destOrd="0" presId="urn:microsoft.com/office/officeart/2005/8/layout/hierarchy1"/>
    <dgm:cxn modelId="{72F2BAEF-D912-C148-BEC1-7AB9AD568F8E}" type="presParOf" srcId="{17821BD9-C6CB-DA47-88EF-6688A2FE9A40}" destId="{626907F1-2707-564E-845F-18192F9931B2}" srcOrd="0" destOrd="0" presId="urn:microsoft.com/office/officeart/2005/8/layout/hierarchy1"/>
    <dgm:cxn modelId="{EDCA04BA-E523-E147-BC37-9FA3C7C25861}" type="presParOf" srcId="{17821BD9-C6CB-DA47-88EF-6688A2FE9A40}" destId="{F73E8610-26BB-3D44-A150-F24CCD68C6AF}" srcOrd="1" destOrd="0" presId="urn:microsoft.com/office/officeart/2005/8/layout/hierarchy1"/>
    <dgm:cxn modelId="{E3CEA27A-026F-D74A-A4D3-56492CB8970E}" type="presParOf" srcId="{F73E8610-26BB-3D44-A150-F24CCD68C6AF}" destId="{77EC315A-7BB4-E54B-B8DD-370AAB7A15A2}" srcOrd="0" destOrd="0" presId="urn:microsoft.com/office/officeart/2005/8/layout/hierarchy1"/>
    <dgm:cxn modelId="{F99BFFF4-A9D8-974F-A886-DD1369243848}" type="presParOf" srcId="{77EC315A-7BB4-E54B-B8DD-370AAB7A15A2}" destId="{E0021E54-6F7A-BB46-B01F-9CF3A1993851}" srcOrd="0" destOrd="0" presId="urn:microsoft.com/office/officeart/2005/8/layout/hierarchy1"/>
    <dgm:cxn modelId="{BF3374D3-68F4-C547-A948-60F16EBFA1BD}" type="presParOf" srcId="{77EC315A-7BB4-E54B-B8DD-370AAB7A15A2}" destId="{C6CEE3C8-1786-884B-B3CF-85B2E3771B18}" srcOrd="1" destOrd="0" presId="urn:microsoft.com/office/officeart/2005/8/layout/hierarchy1"/>
    <dgm:cxn modelId="{A131DC6E-273F-C941-9381-4017AF20C694}" type="presParOf" srcId="{F73E8610-26BB-3D44-A150-F24CCD68C6AF}" destId="{39FD3763-5C56-1F46-9F5C-21A93EFC5CCB}" srcOrd="1" destOrd="0" presId="urn:microsoft.com/office/officeart/2005/8/layout/hierarchy1"/>
    <dgm:cxn modelId="{A26F398B-D5EC-0F40-A586-E0799728E7E6}" type="presParOf" srcId="{81D61BF6-2739-B341-A9A4-7D40F62AAEAA}" destId="{93B0BDBA-CFA9-F449-B5B4-0927444B9353}" srcOrd="2" destOrd="0" presId="urn:microsoft.com/office/officeart/2005/8/layout/hierarchy1"/>
    <dgm:cxn modelId="{C149BA71-9F17-184D-8C96-1EB98499FF6A}" type="presParOf" srcId="{93B0BDBA-CFA9-F449-B5B4-0927444B9353}" destId="{7A6C586A-A629-AE43-8C9B-DB2D95049E89}" srcOrd="0" destOrd="0" presId="urn:microsoft.com/office/officeart/2005/8/layout/hierarchy1"/>
    <dgm:cxn modelId="{34902C1B-62C5-E94E-8A5F-94385B18CAA0}" type="presParOf" srcId="{7A6C586A-A629-AE43-8C9B-DB2D95049E89}" destId="{A0B5AFCC-2CF0-7246-8CE6-6DB0089015A5}" srcOrd="0" destOrd="0" presId="urn:microsoft.com/office/officeart/2005/8/layout/hierarchy1"/>
    <dgm:cxn modelId="{CA1A6A21-28B2-3A4B-A2D7-F339A05C6A91}" type="presParOf" srcId="{7A6C586A-A629-AE43-8C9B-DB2D95049E89}" destId="{4B50CC71-9CD7-A24E-A5A2-89DE726DAB05}" srcOrd="1" destOrd="0" presId="urn:microsoft.com/office/officeart/2005/8/layout/hierarchy1"/>
    <dgm:cxn modelId="{93D09A68-1860-7347-B38F-84268375EBA5}" type="presParOf" srcId="{93B0BDBA-CFA9-F449-B5B4-0927444B9353}" destId="{69BBC563-AB65-3542-B12A-7F7D10E4D9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D02D5-DCD6-4E4C-837C-F05FF2CDFD8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6972EE5-D82C-438F-8DC6-66FF4614AD4A}">
      <dgm:prSet/>
      <dgm:spPr/>
      <dgm:t>
        <a:bodyPr/>
        <a:lstStyle/>
        <a:p>
          <a:r>
            <a:rPr lang="en-US" b="1"/>
            <a:t>What do you remember from last class?</a:t>
          </a:r>
          <a:endParaRPr lang="en-US"/>
        </a:p>
      </dgm:t>
    </dgm:pt>
    <dgm:pt modelId="{1E22F340-8B1E-4B7F-B962-AC839F184A34}" type="parTrans" cxnId="{48866FCD-C182-4CC4-97B4-4D54D989A3DD}">
      <dgm:prSet/>
      <dgm:spPr/>
      <dgm:t>
        <a:bodyPr/>
        <a:lstStyle/>
        <a:p>
          <a:endParaRPr lang="en-US"/>
        </a:p>
      </dgm:t>
    </dgm:pt>
    <dgm:pt modelId="{9E4998EA-F484-404C-9FB8-7741D68CB02A}" type="sibTrans" cxnId="{48866FCD-C182-4CC4-97B4-4D54D989A3DD}">
      <dgm:prSet/>
      <dgm:spPr/>
      <dgm:t>
        <a:bodyPr/>
        <a:lstStyle/>
        <a:p>
          <a:endParaRPr lang="en-US"/>
        </a:p>
      </dgm:t>
    </dgm:pt>
    <dgm:pt modelId="{6852E746-7E91-49C0-B55F-E289BAFA53D4}">
      <dgm:prSet/>
      <dgm:spPr/>
      <dgm:t>
        <a:bodyPr/>
        <a:lstStyle/>
        <a:p>
          <a:r>
            <a:rPr lang="en-US" b="1"/>
            <a:t>Share 10 vocabulary related to work</a:t>
          </a:r>
          <a:endParaRPr lang="en-US"/>
        </a:p>
      </dgm:t>
    </dgm:pt>
    <dgm:pt modelId="{8EF2F8AB-4D33-4226-ACCB-691250007A64}" type="parTrans" cxnId="{8A1DD822-167E-4EE7-AB97-02FD49B224AD}">
      <dgm:prSet/>
      <dgm:spPr/>
      <dgm:t>
        <a:bodyPr/>
        <a:lstStyle/>
        <a:p>
          <a:endParaRPr lang="en-US"/>
        </a:p>
      </dgm:t>
    </dgm:pt>
    <dgm:pt modelId="{CB24B984-76B5-4905-9242-5EBBBC48EC9C}" type="sibTrans" cxnId="{8A1DD822-167E-4EE7-AB97-02FD49B224AD}">
      <dgm:prSet/>
      <dgm:spPr/>
      <dgm:t>
        <a:bodyPr/>
        <a:lstStyle/>
        <a:p>
          <a:endParaRPr lang="en-US"/>
        </a:p>
      </dgm:t>
    </dgm:pt>
    <dgm:pt modelId="{E9AEED57-1C1E-4733-A745-009797A31919}">
      <dgm:prSet/>
      <dgm:spPr/>
      <dgm:t>
        <a:bodyPr/>
        <a:lstStyle/>
        <a:p>
          <a:r>
            <a:rPr lang="en-US" b="1"/>
            <a:t>What is formal vs. informal English?</a:t>
          </a:r>
          <a:endParaRPr lang="en-US"/>
        </a:p>
      </dgm:t>
    </dgm:pt>
    <dgm:pt modelId="{FE4AEA7F-F16B-4C46-9837-F73F0930036B}" type="parTrans" cxnId="{9D7CF15E-F1ED-4863-9C86-A6E2309A6C11}">
      <dgm:prSet/>
      <dgm:spPr/>
      <dgm:t>
        <a:bodyPr/>
        <a:lstStyle/>
        <a:p>
          <a:endParaRPr lang="en-US"/>
        </a:p>
      </dgm:t>
    </dgm:pt>
    <dgm:pt modelId="{A93A69A2-BD12-4C6D-A8D9-6C7ACDF2959A}" type="sibTrans" cxnId="{9D7CF15E-F1ED-4863-9C86-A6E2309A6C11}">
      <dgm:prSet/>
      <dgm:spPr/>
      <dgm:t>
        <a:bodyPr/>
        <a:lstStyle/>
        <a:p>
          <a:endParaRPr lang="en-US"/>
        </a:p>
      </dgm:t>
    </dgm:pt>
    <dgm:pt modelId="{35F52557-A0ED-8441-A9BD-A0B0A6DB6FBA}" type="pres">
      <dgm:prSet presAssocID="{38ED02D5-DCD6-4E4C-837C-F05FF2CDFD82}" presName="Name0" presStyleCnt="0">
        <dgm:presLayoutVars>
          <dgm:dir/>
          <dgm:animLvl val="lvl"/>
          <dgm:resizeHandles val="exact"/>
        </dgm:presLayoutVars>
      </dgm:prSet>
      <dgm:spPr/>
    </dgm:pt>
    <dgm:pt modelId="{6C3FA211-EDD4-A64A-9234-60C5CA155A2E}" type="pres">
      <dgm:prSet presAssocID="{E9AEED57-1C1E-4733-A745-009797A31919}" presName="boxAndChildren" presStyleCnt="0"/>
      <dgm:spPr/>
    </dgm:pt>
    <dgm:pt modelId="{00E87981-E1F7-1045-BBA6-AA9904CDA71D}" type="pres">
      <dgm:prSet presAssocID="{E9AEED57-1C1E-4733-A745-009797A31919}" presName="parentTextBox" presStyleLbl="node1" presStyleIdx="0" presStyleCnt="3"/>
      <dgm:spPr/>
    </dgm:pt>
    <dgm:pt modelId="{4AFD5AF5-0C13-A74B-BB76-566FC562F5E2}" type="pres">
      <dgm:prSet presAssocID="{CB24B984-76B5-4905-9242-5EBBBC48EC9C}" presName="sp" presStyleCnt="0"/>
      <dgm:spPr/>
    </dgm:pt>
    <dgm:pt modelId="{0066AA08-4969-9542-8C39-E5A789E9B969}" type="pres">
      <dgm:prSet presAssocID="{6852E746-7E91-49C0-B55F-E289BAFA53D4}" presName="arrowAndChildren" presStyleCnt="0"/>
      <dgm:spPr/>
    </dgm:pt>
    <dgm:pt modelId="{9AD7EF6C-AC8C-7247-9A57-D4AF646E77AF}" type="pres">
      <dgm:prSet presAssocID="{6852E746-7E91-49C0-B55F-E289BAFA53D4}" presName="parentTextArrow" presStyleLbl="node1" presStyleIdx="1" presStyleCnt="3"/>
      <dgm:spPr/>
    </dgm:pt>
    <dgm:pt modelId="{BC829586-2992-D149-9B4A-6D68F196C65C}" type="pres">
      <dgm:prSet presAssocID="{9E4998EA-F484-404C-9FB8-7741D68CB02A}" presName="sp" presStyleCnt="0"/>
      <dgm:spPr/>
    </dgm:pt>
    <dgm:pt modelId="{B40D5A1A-B8D1-2E42-A6C7-C0B8B709855B}" type="pres">
      <dgm:prSet presAssocID="{C6972EE5-D82C-438F-8DC6-66FF4614AD4A}" presName="arrowAndChildren" presStyleCnt="0"/>
      <dgm:spPr/>
    </dgm:pt>
    <dgm:pt modelId="{8813F51D-D164-CF42-B65B-D907CE996C72}" type="pres">
      <dgm:prSet presAssocID="{C6972EE5-D82C-438F-8DC6-66FF4614AD4A}" presName="parentTextArrow" presStyleLbl="node1" presStyleIdx="2" presStyleCnt="3"/>
      <dgm:spPr/>
    </dgm:pt>
  </dgm:ptLst>
  <dgm:cxnLst>
    <dgm:cxn modelId="{8A1DD822-167E-4EE7-AB97-02FD49B224AD}" srcId="{38ED02D5-DCD6-4E4C-837C-F05FF2CDFD82}" destId="{6852E746-7E91-49C0-B55F-E289BAFA53D4}" srcOrd="1" destOrd="0" parTransId="{8EF2F8AB-4D33-4226-ACCB-691250007A64}" sibTransId="{CB24B984-76B5-4905-9242-5EBBBC48EC9C}"/>
    <dgm:cxn modelId="{106C2B30-0F74-D448-9B12-472956B5FEB6}" type="presOf" srcId="{E9AEED57-1C1E-4733-A745-009797A31919}" destId="{00E87981-E1F7-1045-BBA6-AA9904CDA71D}" srcOrd="0" destOrd="0" presId="urn:microsoft.com/office/officeart/2005/8/layout/process4"/>
    <dgm:cxn modelId="{9D7CF15E-F1ED-4863-9C86-A6E2309A6C11}" srcId="{38ED02D5-DCD6-4E4C-837C-F05FF2CDFD82}" destId="{E9AEED57-1C1E-4733-A745-009797A31919}" srcOrd="2" destOrd="0" parTransId="{FE4AEA7F-F16B-4C46-9837-F73F0930036B}" sibTransId="{A93A69A2-BD12-4C6D-A8D9-6C7ACDF2959A}"/>
    <dgm:cxn modelId="{48866FCD-C182-4CC4-97B4-4D54D989A3DD}" srcId="{38ED02D5-DCD6-4E4C-837C-F05FF2CDFD82}" destId="{C6972EE5-D82C-438F-8DC6-66FF4614AD4A}" srcOrd="0" destOrd="0" parTransId="{1E22F340-8B1E-4B7F-B962-AC839F184A34}" sibTransId="{9E4998EA-F484-404C-9FB8-7741D68CB02A}"/>
    <dgm:cxn modelId="{0F2D11D5-1653-4B45-B78D-D919A3206BE3}" type="presOf" srcId="{C6972EE5-D82C-438F-8DC6-66FF4614AD4A}" destId="{8813F51D-D164-CF42-B65B-D907CE996C72}" srcOrd="0" destOrd="0" presId="urn:microsoft.com/office/officeart/2005/8/layout/process4"/>
    <dgm:cxn modelId="{C26CC0DF-41F7-D442-97E8-05971070149A}" type="presOf" srcId="{6852E746-7E91-49C0-B55F-E289BAFA53D4}" destId="{9AD7EF6C-AC8C-7247-9A57-D4AF646E77AF}" srcOrd="0" destOrd="0" presId="urn:microsoft.com/office/officeart/2005/8/layout/process4"/>
    <dgm:cxn modelId="{400973F2-0641-B141-BE5B-3457D69F0B29}" type="presOf" srcId="{38ED02D5-DCD6-4E4C-837C-F05FF2CDFD82}" destId="{35F52557-A0ED-8441-A9BD-A0B0A6DB6FBA}" srcOrd="0" destOrd="0" presId="urn:microsoft.com/office/officeart/2005/8/layout/process4"/>
    <dgm:cxn modelId="{543E2C53-79D2-2645-9E25-AA3BFAC2B305}" type="presParOf" srcId="{35F52557-A0ED-8441-A9BD-A0B0A6DB6FBA}" destId="{6C3FA211-EDD4-A64A-9234-60C5CA155A2E}" srcOrd="0" destOrd="0" presId="urn:microsoft.com/office/officeart/2005/8/layout/process4"/>
    <dgm:cxn modelId="{ACF945DD-709C-0D4F-A2B1-C4B829E66C59}" type="presParOf" srcId="{6C3FA211-EDD4-A64A-9234-60C5CA155A2E}" destId="{00E87981-E1F7-1045-BBA6-AA9904CDA71D}" srcOrd="0" destOrd="0" presId="urn:microsoft.com/office/officeart/2005/8/layout/process4"/>
    <dgm:cxn modelId="{D45C6A94-D003-BA4F-98E0-77101F455189}" type="presParOf" srcId="{35F52557-A0ED-8441-A9BD-A0B0A6DB6FBA}" destId="{4AFD5AF5-0C13-A74B-BB76-566FC562F5E2}" srcOrd="1" destOrd="0" presId="urn:microsoft.com/office/officeart/2005/8/layout/process4"/>
    <dgm:cxn modelId="{109C33B2-9533-824E-AB84-E62CEFA3E984}" type="presParOf" srcId="{35F52557-A0ED-8441-A9BD-A0B0A6DB6FBA}" destId="{0066AA08-4969-9542-8C39-E5A789E9B969}" srcOrd="2" destOrd="0" presId="urn:microsoft.com/office/officeart/2005/8/layout/process4"/>
    <dgm:cxn modelId="{04C76641-0ABF-7440-871A-590F6600E70A}" type="presParOf" srcId="{0066AA08-4969-9542-8C39-E5A789E9B969}" destId="{9AD7EF6C-AC8C-7247-9A57-D4AF646E77AF}" srcOrd="0" destOrd="0" presId="urn:microsoft.com/office/officeart/2005/8/layout/process4"/>
    <dgm:cxn modelId="{E5AE7856-A235-A948-A84B-496D09B2CC43}" type="presParOf" srcId="{35F52557-A0ED-8441-A9BD-A0B0A6DB6FBA}" destId="{BC829586-2992-D149-9B4A-6D68F196C65C}" srcOrd="3" destOrd="0" presId="urn:microsoft.com/office/officeart/2005/8/layout/process4"/>
    <dgm:cxn modelId="{99A77A94-F799-A940-A454-91BB5AB08376}" type="presParOf" srcId="{35F52557-A0ED-8441-A9BD-A0B0A6DB6FBA}" destId="{B40D5A1A-B8D1-2E42-A6C7-C0B8B709855B}" srcOrd="4" destOrd="0" presId="urn:microsoft.com/office/officeart/2005/8/layout/process4"/>
    <dgm:cxn modelId="{46C310E2-6782-8743-AA59-384C49566A1C}" type="presParOf" srcId="{B40D5A1A-B8D1-2E42-A6C7-C0B8B709855B}" destId="{8813F51D-D164-CF42-B65B-D907CE996C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907F1-2707-564E-845F-18192F9931B2}">
      <dsp:nvSpPr>
        <dsp:cNvPr id="0" name=""/>
        <dsp:cNvSpPr/>
      </dsp:nvSpPr>
      <dsp:spPr>
        <a:xfrm>
          <a:off x="5103380" y="1591213"/>
          <a:ext cx="91440" cy="728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86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8FE7B-E7B5-454C-936B-AB4ABAD4787B}">
      <dsp:nvSpPr>
        <dsp:cNvPr id="0" name=""/>
        <dsp:cNvSpPr/>
      </dsp:nvSpPr>
      <dsp:spPr>
        <a:xfrm>
          <a:off x="834556" y="399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F3942D-7426-684C-92F9-429012941A69}">
      <dsp:nvSpPr>
        <dsp:cNvPr id="0" name=""/>
        <dsp:cNvSpPr/>
      </dsp:nvSpPr>
      <dsp:spPr>
        <a:xfrm>
          <a:off x="1112914" y="264839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Please keep your microphone on  mute while teacher is presenting</a:t>
          </a:r>
        </a:p>
      </dsp:txBody>
      <dsp:txXfrm>
        <a:off x="1159507" y="311432"/>
        <a:ext cx="2412032" cy="1497627"/>
      </dsp:txXfrm>
    </dsp:sp>
    <dsp:sp modelId="{2265BD5F-3709-6E49-91DE-C9DB8C5F8753}">
      <dsp:nvSpPr>
        <dsp:cNvPr id="0" name=""/>
        <dsp:cNvSpPr/>
      </dsp:nvSpPr>
      <dsp:spPr>
        <a:xfrm>
          <a:off x="3896490" y="399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DD61D0-C143-F64B-870E-B7A552C075B1}">
      <dsp:nvSpPr>
        <dsp:cNvPr id="0" name=""/>
        <dsp:cNvSpPr/>
      </dsp:nvSpPr>
      <dsp:spPr>
        <a:xfrm>
          <a:off x="4174848" y="264839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Please be active and don’t hesitate to share your answers or thoughts with us</a:t>
          </a:r>
        </a:p>
      </dsp:txBody>
      <dsp:txXfrm>
        <a:off x="4221441" y="311432"/>
        <a:ext cx="2412032" cy="1497627"/>
      </dsp:txXfrm>
    </dsp:sp>
    <dsp:sp modelId="{E0021E54-6F7A-BB46-B01F-9CF3A1993851}">
      <dsp:nvSpPr>
        <dsp:cNvPr id="0" name=""/>
        <dsp:cNvSpPr/>
      </dsp:nvSpPr>
      <dsp:spPr>
        <a:xfrm>
          <a:off x="3896490" y="2319814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CEE3C8-1786-884B-B3CF-85B2E3771B18}">
      <dsp:nvSpPr>
        <dsp:cNvPr id="0" name=""/>
        <dsp:cNvSpPr/>
      </dsp:nvSpPr>
      <dsp:spPr>
        <a:xfrm>
          <a:off x="4174848" y="2584254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Lucie likes active classes = there will be lot of interaction </a:t>
          </a:r>
        </a:p>
      </dsp:txBody>
      <dsp:txXfrm>
        <a:off x="4221441" y="2630847"/>
        <a:ext cx="2412032" cy="1497627"/>
      </dsp:txXfrm>
    </dsp:sp>
    <dsp:sp modelId="{A0B5AFCC-2CF0-7246-8CE6-6DB0089015A5}">
      <dsp:nvSpPr>
        <dsp:cNvPr id="0" name=""/>
        <dsp:cNvSpPr/>
      </dsp:nvSpPr>
      <dsp:spPr>
        <a:xfrm>
          <a:off x="6958424" y="399"/>
          <a:ext cx="2505218" cy="1590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50CC71-9CD7-A24E-A5A2-89DE726DAB05}">
      <dsp:nvSpPr>
        <dsp:cNvPr id="0" name=""/>
        <dsp:cNvSpPr/>
      </dsp:nvSpPr>
      <dsp:spPr>
        <a:xfrm>
          <a:off x="7236782" y="264839"/>
          <a:ext cx="2505218" cy="1590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Important topic </a:t>
          </a:r>
          <a:r>
            <a:rPr lang="en-US" sz="1800" kern="1200" dirty="0"/>
            <a:t> take notes, use these information during your interview or job hunting</a:t>
          </a:r>
        </a:p>
      </dsp:txBody>
      <dsp:txXfrm>
        <a:off x="7283375" y="311432"/>
        <a:ext cx="2412032" cy="1497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87981-E1F7-1045-BBA6-AA9904CDA71D}">
      <dsp:nvSpPr>
        <dsp:cNvPr id="0" name=""/>
        <dsp:cNvSpPr/>
      </dsp:nvSpPr>
      <dsp:spPr>
        <a:xfrm>
          <a:off x="0" y="3957684"/>
          <a:ext cx="6007290" cy="1299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What is formal vs. informal English?</a:t>
          </a:r>
          <a:endParaRPr lang="en-US" sz="3100" kern="1200"/>
        </a:p>
      </dsp:txBody>
      <dsp:txXfrm>
        <a:off x="0" y="3957684"/>
        <a:ext cx="6007290" cy="1299000"/>
      </dsp:txXfrm>
    </dsp:sp>
    <dsp:sp modelId="{9AD7EF6C-AC8C-7247-9A57-D4AF646E77AF}">
      <dsp:nvSpPr>
        <dsp:cNvPr id="0" name=""/>
        <dsp:cNvSpPr/>
      </dsp:nvSpPr>
      <dsp:spPr>
        <a:xfrm rot="10800000">
          <a:off x="0" y="1979306"/>
          <a:ext cx="6007290" cy="199786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Share 10 vocabulary related to work</a:t>
          </a:r>
          <a:endParaRPr lang="en-US" sz="3100" kern="1200"/>
        </a:p>
      </dsp:txBody>
      <dsp:txXfrm rot="10800000">
        <a:off x="0" y="1979306"/>
        <a:ext cx="6007290" cy="1298151"/>
      </dsp:txXfrm>
    </dsp:sp>
    <dsp:sp modelId="{8813F51D-D164-CF42-B65B-D907CE996C72}">
      <dsp:nvSpPr>
        <dsp:cNvPr id="0" name=""/>
        <dsp:cNvSpPr/>
      </dsp:nvSpPr>
      <dsp:spPr>
        <a:xfrm rot="10800000">
          <a:off x="0" y="929"/>
          <a:ext cx="6007290" cy="199786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What do you remember from last class?</a:t>
          </a:r>
          <a:endParaRPr lang="en-US" sz="3100" kern="1200"/>
        </a:p>
      </dsp:txBody>
      <dsp:txXfrm rot="10800000">
        <a:off x="0" y="929"/>
        <a:ext cx="6007290" cy="1298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1A685-13A2-1949-B0B1-F3D8B4E0A0E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47326-0DDC-494A-AC08-7B6702D0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5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eNfciN274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latin typeface="+mn-lt"/>
              </a:rPr>
              <a:t>GECO</a:t>
            </a:r>
            <a:r>
              <a:rPr lang="en-US" sz="6000" b="1" i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US" sz="6000" b="1" i="1" dirty="0">
                <a:solidFill>
                  <a:schemeClr val="accent5"/>
                </a:solidFill>
              </a:rPr>
              <a:t> 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/>
              <a:t>Job Hunting &amp; Work II.</a:t>
            </a:r>
          </a:p>
          <a:p>
            <a:r>
              <a:rPr lang="en-US" b="1" dirty="0"/>
              <a:t>Lucie Weissova</a:t>
            </a:r>
          </a:p>
          <a:p>
            <a:r>
              <a:rPr lang="en-US" dirty="0">
                <a:solidFill>
                  <a:schemeClr val="bg1"/>
                </a:solidFill>
              </a:rPr>
              <a:t>November 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1104" y="1335024"/>
            <a:ext cx="400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Intermediate Level </a:t>
            </a:r>
          </a:p>
        </p:txBody>
      </p:sp>
    </p:spTree>
    <p:extLst>
      <p:ext uri="{BB962C8B-B14F-4D97-AF65-F5344CB8AC3E}">
        <p14:creationId xmlns:p14="http://schemas.microsoft.com/office/powerpoint/2010/main" val="380101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Activity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1" y="-1335024"/>
            <a:ext cx="6645440" cy="72214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In pairs </a:t>
            </a:r>
            <a:r>
              <a:rPr lang="en-US" dirty="0"/>
              <a:t>– one person = </a:t>
            </a:r>
            <a:r>
              <a:rPr lang="en-US" u="sng" dirty="0"/>
              <a:t>interviewer</a:t>
            </a:r>
            <a:r>
              <a:rPr lang="en-US" dirty="0"/>
              <a:t>, the other = </a:t>
            </a:r>
            <a:r>
              <a:rPr lang="en-US" u="sng" dirty="0"/>
              <a:t>interviewee</a:t>
            </a:r>
            <a:r>
              <a:rPr lang="en-US" dirty="0"/>
              <a:t> </a:t>
            </a:r>
          </a:p>
          <a:p>
            <a:pPr marL="0" lvl="0" indent="0">
              <a:buNone/>
            </a:pPr>
            <a:r>
              <a:rPr lang="en-US" dirty="0"/>
              <a:t>Practice interview process by asking and answering questions:</a:t>
            </a:r>
          </a:p>
          <a:p>
            <a:pPr lvl="0"/>
            <a:r>
              <a:rPr lang="en-US" dirty="0"/>
              <a:t>How would you describe yourself?</a:t>
            </a:r>
          </a:p>
          <a:p>
            <a:pPr lvl="0"/>
            <a:r>
              <a:rPr lang="en-US" dirty="0"/>
              <a:t>What are your greatest strengths?</a:t>
            </a:r>
          </a:p>
          <a:p>
            <a:pPr lvl="0"/>
            <a:r>
              <a:rPr lang="en-US" dirty="0"/>
              <a:t>What do you consider to be your weakness?</a:t>
            </a:r>
          </a:p>
          <a:p>
            <a:pPr lvl="0"/>
            <a:r>
              <a:rPr lang="en-US" dirty="0"/>
              <a:t>Why should I hire you?</a:t>
            </a:r>
          </a:p>
          <a:p>
            <a:pPr lvl="0"/>
            <a:r>
              <a:rPr lang="en-US" dirty="0"/>
              <a:t>Tell me something about your work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930" y="4521360"/>
            <a:ext cx="2924259" cy="148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8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8766-BB85-4441-9A04-A602E718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34DFF4-E8D0-B54D-A05E-F9D247FF3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462" y="1110403"/>
            <a:ext cx="5639117" cy="3695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2593E-DAC5-2F4D-818E-43D3309CB126}"/>
              </a:ext>
            </a:extLst>
          </p:cNvPr>
          <p:cNvSpPr txBox="1"/>
          <p:nvPr/>
        </p:nvSpPr>
        <p:spPr>
          <a:xfrm>
            <a:off x="5499462" y="5562931"/>
            <a:ext cx="41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lweissova@zagmail.gonzaga.edu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0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6C995C-1CB2-6B46-9BFF-B736CECD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+mn-lt"/>
              </a:rPr>
              <a:t>Class Agenda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282C35-AE93-43C1-8980-EA2408BD74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37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E43D436-9D76-4479-B202-282AA3363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D5FDDF-28FB-4871-BAF5-BC352B706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B7D8589-9CA0-4BA7-B315-7BA600BC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0C97FEA-5238-47DE-9956-42F382C26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C4A9B43-E0C5-483B-B15C-4022ECA49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5BF8B62-C636-43AF-894B-0457A9F26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69F993C-7340-4413-87F8-A28166860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EB881D7-3E2B-4490-BB0A-16E777AD9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2CE5935-55CA-4EB9-9A3D-100B75145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CC6D6F8B-79F9-4F06-8A2D-7BABF0529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EF715FE-2D51-4CC6-AD82-306DA627C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0E354CF-EF82-4609-8F48-2EFB01C27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B9D2ACB-DE65-4053-BB6A-2DD575E12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275F112D-24B3-48F4-B2DB-FAB9E57C7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224785A-F9F5-4670-880A-D7C6FBAB9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6767A8E2-1B21-4162-ACFD-4B70C1403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60829BA-C3E3-4388-B253-321C7F999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F195E9B-F7B2-48EE-ADF4-0FCA5767B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D0E493A-B71F-4BD3-B6BC-84DC52C14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82D4841-AB36-409F-AD31-FF0FE10B4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A025D47F-C545-4969-97D8-A41AE0B2E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CB1A3BE3-B4BA-4266-A08A-DC26E7CA6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CC5D0E10-479B-45F0-9A6D-F38F3240A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FFB554-C284-9641-9B63-134957E13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092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+mn-lt"/>
              </a:rPr>
              <a:t>Previous class review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3C1F84-8338-463C-91C2-4E01DE54B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880653"/>
              </p:ext>
            </p:extLst>
          </p:nvPr>
        </p:nvGraphicFramePr>
        <p:xfrm>
          <a:off x="804672" y="798444"/>
          <a:ext cx="6007290" cy="5257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36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40A17-9AF2-4A49-AC70-864EFD3C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n-lt"/>
              </a:rPr>
              <a:t>Vocabulary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ABD8B-8B42-224A-A54F-DA4396BB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5"/>
            <a:ext cx="7439852" cy="3995343"/>
          </a:xfrm>
        </p:spPr>
        <p:txBody>
          <a:bodyPr anchor="t">
            <a:normAutofit/>
          </a:bodyPr>
          <a:lstStyle/>
          <a:p>
            <a:r>
              <a:rPr lang="en-US" sz="1700" b="1" dirty="0"/>
              <a:t>Salary – </a:t>
            </a:r>
            <a:r>
              <a:rPr lang="en-US" sz="1700" dirty="0"/>
              <a:t>regular payment (weekly, monthly)</a:t>
            </a:r>
          </a:p>
          <a:p>
            <a:r>
              <a:rPr lang="en-US" sz="1700" b="1" dirty="0"/>
              <a:t>Priority – </a:t>
            </a:r>
            <a:r>
              <a:rPr lang="en-US" sz="1700" dirty="0"/>
              <a:t>a thing that is  more important than other</a:t>
            </a:r>
          </a:p>
          <a:p>
            <a:r>
              <a:rPr lang="en-US" sz="1700" b="1" dirty="0"/>
              <a:t>Motivation - </a:t>
            </a:r>
            <a:r>
              <a:rPr lang="en-US" sz="1700" dirty="0"/>
              <a:t>condition of being motivated or having a strong reason to accomplish something</a:t>
            </a:r>
            <a:endParaRPr lang="en-US" sz="1700" b="1" dirty="0"/>
          </a:p>
          <a:p>
            <a:r>
              <a:rPr lang="en-US" sz="1700" b="1" dirty="0"/>
              <a:t>Hire – </a:t>
            </a:r>
            <a:r>
              <a:rPr lang="en-US" sz="1700" dirty="0"/>
              <a:t>employ someone for regular pay</a:t>
            </a:r>
          </a:p>
          <a:p>
            <a:r>
              <a:rPr lang="en-US" sz="1700" b="1" dirty="0"/>
              <a:t>Fire  - </a:t>
            </a:r>
            <a:r>
              <a:rPr lang="en-US" sz="1700" dirty="0"/>
              <a:t>dismiss employee from a job </a:t>
            </a:r>
          </a:p>
          <a:p>
            <a:r>
              <a:rPr lang="en-US" sz="1700" b="1" dirty="0"/>
              <a:t>Quit – </a:t>
            </a:r>
            <a:r>
              <a:rPr lang="en-US" sz="1700" dirty="0"/>
              <a:t>stop/resign from a job </a:t>
            </a:r>
          </a:p>
          <a:p>
            <a:r>
              <a:rPr lang="en-US" sz="1700" b="1" dirty="0"/>
              <a:t>Competitive – </a:t>
            </a:r>
            <a:r>
              <a:rPr lang="en-US" sz="1700" dirty="0"/>
              <a:t>wanting to win or be more successful than other people</a:t>
            </a:r>
          </a:p>
          <a:p>
            <a:r>
              <a:rPr lang="en-US" sz="1700" b="1" dirty="0"/>
              <a:t>Adaptable - </a:t>
            </a:r>
            <a:r>
              <a:rPr lang="en-US" sz="1700" dirty="0"/>
              <a:t>able to adjust to new conditions</a:t>
            </a:r>
            <a:endParaRPr lang="en-US" sz="1700" b="1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129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A517D76-CE12-47A5-BD95-9A8F05070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A2F2F994-D93C-4552-B9AD-DA9E8C94B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502B8064-B713-4DB8-AC36-3E576B348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1D700A84-AE55-4EDE-A656-62806F50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E04FC3D0-B839-4900-B5C8-86C794457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731A8D63-72B9-496F-BB43-DDD90FC7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5B167ED7-B36F-4DDE-B273-7A309BD0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1178D32B-E32A-4691-84EB-5FE693D3B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AB800FF0-63F8-4B30-96F4-E9601D02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A4616F81-02F6-4A18-949C-FB6CBA200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D31D2123-B363-42F3-8A04-43048C7B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C60973D3-0B9D-465C-8FD3-266BBA4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C6655AC3-A1D6-4A0B-861F-F94CB5F0D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E8850C4A-AFA5-499E-8E1C-176A59C8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8C06F8D4-97B5-4836-AD19-2151421B0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89A2942D-1C1B-4AFF-9818-DA7B73EA4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2B61C5D3-5852-403F-B4BA-A64B9331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EF62A1A7-26C1-4804-93CB-A07F356CA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490A1082-3E3A-4C61-9613-910BB024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5F452D69-A1DB-4A06-B933-896AED86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45D6626-A6F2-4475-922C-BE42D3365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ECFEB13-5D98-43DB-8DFF-78327AE1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29DA4AFD-8D10-4660-A842-40F4D1434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2DBAFF0-48F5-43BB-87C6-CE56A16B6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66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3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5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6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9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1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2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3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4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03A0FA-95F1-064A-B93B-9F22CCE1C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425" y="5199797"/>
            <a:ext cx="9435152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What is interview?</a:t>
            </a:r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8 Tips for Conducting a Remote Interview | Robert Half">
            <a:extLst>
              <a:ext uri="{FF2B5EF4-FFF2-40B4-BE49-F238E27FC236}">
                <a16:creationId xmlns:a16="http://schemas.microsoft.com/office/drawing/2014/main" id="{67DD14CC-C0D1-A148-9D16-37FFE5D6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82758"/>
            <a:ext cx="5295896" cy="35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0 Perfect Interview Questions to Ask Engineers | Glassdoor for Employers">
            <a:extLst>
              <a:ext uri="{FF2B5EF4-FFF2-40B4-BE49-F238E27FC236}">
                <a16:creationId xmlns:a16="http://schemas.microsoft.com/office/drawing/2014/main" id="{CD376928-235D-5D49-93C7-2F72116ED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/>
          <a:stretch/>
        </p:blipFill>
        <p:spPr bwMode="auto">
          <a:xfrm>
            <a:off x="6256867" y="734806"/>
            <a:ext cx="5300660" cy="36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47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203025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2400" dirty="0"/>
              <a:t>A meeting with an employer about possible job offer, sharing your experiences, qualities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365760"/>
            <a:ext cx="6638124" cy="568604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Who has experience with an interview in the USA?</a:t>
            </a:r>
          </a:p>
          <a:p>
            <a:r>
              <a:rPr lang="en-US" sz="2400" dirty="0"/>
              <a:t>How do you feel about interviews?</a:t>
            </a:r>
            <a:br>
              <a:rPr lang="en-US" sz="2200" dirty="0"/>
            </a:br>
            <a:endParaRPr lang="en-US" sz="2200" dirty="0"/>
          </a:p>
          <a:p>
            <a:endParaRPr lang="en-US" sz="2200" b="1" dirty="0"/>
          </a:p>
          <a:p>
            <a:r>
              <a:rPr lang="en-US" sz="2400" b="1" dirty="0"/>
              <a:t>Common questions during interview?</a:t>
            </a:r>
          </a:p>
          <a:p>
            <a:r>
              <a:rPr lang="en-US" sz="2400" dirty="0"/>
              <a:t>Tell me about yourself</a:t>
            </a:r>
          </a:p>
          <a:p>
            <a:r>
              <a:rPr lang="en-US" sz="2400" dirty="0"/>
              <a:t>What are your strengths/weakness?</a:t>
            </a:r>
          </a:p>
          <a:p>
            <a:r>
              <a:rPr lang="en-US" sz="2400" dirty="0"/>
              <a:t>Why would you be a right fit for our company?</a:t>
            </a:r>
          </a:p>
          <a:p>
            <a:r>
              <a:rPr lang="en-US" sz="2400" dirty="0"/>
              <a:t>Describe yourself in three words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8790" y="1695449"/>
            <a:ext cx="312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9DA65-451A-5B40-BC9E-A0392A62C5A7}"/>
              </a:ext>
            </a:extLst>
          </p:cNvPr>
          <p:cNvSpPr txBox="1"/>
          <p:nvPr/>
        </p:nvSpPr>
        <p:spPr>
          <a:xfrm>
            <a:off x="605642" y="5747657"/>
            <a:ext cx="3966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Interviewer </a:t>
            </a:r>
            <a:r>
              <a:rPr lang="en-US" dirty="0"/>
              <a:t> (presenter/examiner) </a:t>
            </a:r>
          </a:p>
          <a:p>
            <a:r>
              <a:rPr lang="en-US" dirty="0"/>
              <a:t>                           x  </a:t>
            </a:r>
          </a:p>
          <a:p>
            <a:r>
              <a:rPr lang="en-US" dirty="0"/>
              <a:t> </a:t>
            </a:r>
            <a:r>
              <a:rPr lang="en-US" b="1" dirty="0"/>
              <a:t>Interviewee</a:t>
            </a:r>
            <a:r>
              <a:rPr lang="en-US" dirty="0"/>
              <a:t>  (candidate)</a:t>
            </a:r>
          </a:p>
        </p:txBody>
      </p:sp>
    </p:spTree>
    <p:extLst>
      <p:ext uri="{BB962C8B-B14F-4D97-AF65-F5344CB8AC3E}">
        <p14:creationId xmlns:p14="http://schemas.microsoft.com/office/powerpoint/2010/main" val="19849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Tips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051" y="803186"/>
            <a:ext cx="7600950" cy="3502114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BE PREPARED  </a:t>
            </a:r>
            <a:r>
              <a:rPr lang="en-US" sz="2000" dirty="0"/>
              <a:t>(practice, practice, practice!)</a:t>
            </a:r>
          </a:p>
          <a:p>
            <a:r>
              <a:rPr lang="en-US" sz="2000" dirty="0"/>
              <a:t>Do a research about company  (learn what they value and need)</a:t>
            </a:r>
          </a:p>
          <a:p>
            <a:r>
              <a:rPr lang="en-US" sz="2000" dirty="0"/>
              <a:t>Show them you are the right fit</a:t>
            </a:r>
            <a:br>
              <a:rPr lang="en-US" sz="2000" dirty="0"/>
            </a:br>
            <a:r>
              <a:rPr lang="en-US" sz="2000" dirty="0"/>
              <a:t>(your experience and skills should match their values)</a:t>
            </a:r>
          </a:p>
          <a:p>
            <a:r>
              <a:rPr lang="en-US" sz="2000" dirty="0"/>
              <a:t>Research for common interview questions + watch videos </a:t>
            </a:r>
          </a:p>
          <a:p>
            <a:r>
              <a:rPr lang="en-US" sz="2000" dirty="0"/>
              <a:t>Use formal language </a:t>
            </a:r>
          </a:p>
          <a:p>
            <a:r>
              <a:rPr lang="en-US" sz="2000" dirty="0"/>
              <a:t> Stay confident and positive </a:t>
            </a:r>
          </a:p>
          <a:p>
            <a:r>
              <a:rPr lang="en-US" sz="2000" dirty="0"/>
              <a:t>End the interview with a good impression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9300" y="17907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Interview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343" y="4055671"/>
            <a:ext cx="4229100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C740C-CE1E-9E4B-98C9-49CDC96C65BF}"/>
              </a:ext>
            </a:extLst>
          </p:cNvPr>
          <p:cNvSpPr txBox="1"/>
          <p:nvPr/>
        </p:nvSpPr>
        <p:spPr>
          <a:xfrm>
            <a:off x="888631" y="5332021"/>
            <a:ext cx="5571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Interview:</a:t>
            </a:r>
          </a:p>
          <a:p>
            <a:r>
              <a:rPr lang="en-US" dirty="0">
                <a:hlinkClick r:id="rId3"/>
              </a:rPr>
              <a:t>https://www.youtube.com/watch?v=SieNfciN274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9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B591-1A7A-B146-898D-57A364EB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Resume</a:t>
            </a:r>
            <a:r>
              <a:rPr lang="en-US" dirty="0"/>
              <a:t> </a:t>
            </a:r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A90E1741-F9DB-CF4A-A113-B10DEB456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0824" y="1"/>
            <a:ext cx="6352546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371115-9C58-3945-AC4F-F4CCBBD5CF2C}"/>
              </a:ext>
            </a:extLst>
          </p:cNvPr>
          <p:cNvSpPr txBox="1"/>
          <p:nvPr/>
        </p:nvSpPr>
        <p:spPr>
          <a:xfrm>
            <a:off x="1596909" y="1746367"/>
            <a:ext cx="2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Applying for job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0FCE7-DA4A-884F-8431-14EE02180F4A}"/>
              </a:ext>
            </a:extLst>
          </p:cNvPr>
          <p:cNvSpPr txBox="1"/>
          <p:nvPr/>
        </p:nvSpPr>
        <p:spPr>
          <a:xfrm>
            <a:off x="209006" y="5212080"/>
            <a:ext cx="461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Resume is a document created and used by a person to present their background</a:t>
            </a:r>
          </a:p>
        </p:txBody>
      </p:sp>
    </p:spTree>
    <p:extLst>
      <p:ext uri="{BB962C8B-B14F-4D97-AF65-F5344CB8AC3E}">
        <p14:creationId xmlns:p14="http://schemas.microsoft.com/office/powerpoint/2010/main" val="338311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D2E45D3D-F3EF-B742-B04E-711BF424D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090" y="266700"/>
            <a:ext cx="6070249" cy="6238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81D12-2F07-7D41-B773-A575E54E592C}"/>
              </a:ext>
            </a:extLst>
          </p:cNvPr>
          <p:cNvSpPr txBox="1"/>
          <p:nvPr/>
        </p:nvSpPr>
        <p:spPr>
          <a:xfrm>
            <a:off x="8321444" y="642422"/>
            <a:ext cx="397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Activity #1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1BB417-E0C5-0B4E-AE7F-D359D7813D5B}"/>
              </a:ext>
            </a:extLst>
          </p:cNvPr>
          <p:cNvSpPr txBox="1"/>
          <p:nvPr/>
        </p:nvSpPr>
        <p:spPr>
          <a:xfrm>
            <a:off x="7189851" y="1608931"/>
            <a:ext cx="49688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</a:t>
            </a:r>
          </a:p>
          <a:p>
            <a:pPr marL="285750" indent="-285750">
              <a:buFontTx/>
              <a:buChar char="-"/>
            </a:pPr>
            <a:r>
              <a:rPr lang="en-US" dirty="0"/>
              <a:t>Lucie </a:t>
            </a:r>
          </a:p>
          <a:p>
            <a:endParaRPr lang="en-US" dirty="0"/>
          </a:p>
          <a:p>
            <a:r>
              <a:rPr lang="en-US" dirty="0"/>
              <a:t>Job: English Teacher in the Czech Republic</a:t>
            </a:r>
          </a:p>
          <a:p>
            <a:endParaRPr lang="en-US" dirty="0"/>
          </a:p>
          <a:p>
            <a:r>
              <a:rPr lang="en-US" dirty="0"/>
              <a:t>Qualifications: </a:t>
            </a:r>
          </a:p>
          <a:p>
            <a:pPr marL="285750" indent="-285750">
              <a:buFontTx/>
              <a:buChar char="-"/>
            </a:pPr>
            <a:r>
              <a:rPr lang="en-US" dirty="0"/>
              <a:t>MA TESOL program at Gonzaga 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Experience as a tutor at ELC</a:t>
            </a:r>
          </a:p>
          <a:p>
            <a:pPr marL="285750" indent="-285750">
              <a:buFontTx/>
              <a:buChar char="-"/>
            </a:pPr>
            <a:r>
              <a:rPr lang="en-US" dirty="0"/>
              <a:t>Teaching at GECO 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can Lucie do to be better qualified?</a:t>
            </a:r>
          </a:p>
          <a:p>
            <a:r>
              <a:rPr lang="en-US" dirty="0"/>
              <a:t>- Finish her degree</a:t>
            </a:r>
            <a:br>
              <a:rPr lang="en-US" dirty="0"/>
            </a:br>
            <a:r>
              <a:rPr lang="en-US" dirty="0"/>
              <a:t>- Teach more hours</a:t>
            </a:r>
            <a:br>
              <a:rPr lang="en-US" dirty="0"/>
            </a:br>
            <a:r>
              <a:rPr lang="en-US" dirty="0"/>
              <a:t>- Make more lesson plans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Future goals: </a:t>
            </a:r>
            <a:br>
              <a:rPr lang="en-US" dirty="0"/>
            </a:br>
            <a:r>
              <a:rPr lang="en-US" dirty="0"/>
              <a:t>- teach English for specific purposes </a:t>
            </a:r>
            <a:br>
              <a:rPr lang="en-US" dirty="0"/>
            </a:br>
            <a:r>
              <a:rPr lang="en-US" dirty="0"/>
              <a:t>- satisfied students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35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486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Rockwell</vt:lpstr>
      <vt:lpstr>Wingdings</vt:lpstr>
      <vt:lpstr>Atlas</vt:lpstr>
      <vt:lpstr>GECO  </vt:lpstr>
      <vt:lpstr>Class Agenda </vt:lpstr>
      <vt:lpstr>Previous class review </vt:lpstr>
      <vt:lpstr>Vocabulary</vt:lpstr>
      <vt:lpstr>What is interview?</vt:lpstr>
      <vt:lpstr> A meeting with an employer about possible job offer, sharing your experiences, qualities </vt:lpstr>
      <vt:lpstr>Tips </vt:lpstr>
      <vt:lpstr>Resume </vt:lpstr>
      <vt:lpstr>PowerPoint Presentation</vt:lpstr>
      <vt:lpstr>Activity #2</vt:lpstr>
      <vt:lpstr>Additional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GECO  </dc:title>
  <dc:creator>Weissova, Lucie</dc:creator>
  <cp:lastModifiedBy>Sara Hanson-Lynn</cp:lastModifiedBy>
  <cp:revision>4</cp:revision>
  <dcterms:created xsi:type="dcterms:W3CDTF">2020-11-05T18:55:28Z</dcterms:created>
  <dcterms:modified xsi:type="dcterms:W3CDTF">2020-11-10T02:10:23Z</dcterms:modified>
</cp:coreProperties>
</file>