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10/26/2020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10/26/2020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10/26/2020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10/26/2020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10/26/2020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10/26/2020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22095-49A2-462F-A5EE-AAC522A068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Resume Building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FA5172-AC38-4C48-98E9-697953CAA5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Objectives: </a:t>
            </a:r>
          </a:p>
          <a:p>
            <a:r>
              <a:rPr lang="en-US" dirty="0"/>
              <a:t>Students will learn able to identify, write about, and apply their skills when looking for a job.</a:t>
            </a:r>
          </a:p>
        </p:txBody>
      </p:sp>
    </p:spTree>
    <p:extLst>
      <p:ext uri="{BB962C8B-B14F-4D97-AF65-F5344CB8AC3E}">
        <p14:creationId xmlns:p14="http://schemas.microsoft.com/office/powerpoint/2010/main" val="2879062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0868C-870C-4D0A-A118-04505AED5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did You do? </a:t>
            </a:r>
            <a:br>
              <a:rPr lang="en-US" dirty="0"/>
            </a:br>
            <a:r>
              <a:rPr lang="en-US" dirty="0"/>
              <a:t>What do you do now? </a:t>
            </a:r>
            <a:br>
              <a:rPr lang="en-US" dirty="0"/>
            </a:br>
            <a:r>
              <a:rPr lang="en-US" dirty="0"/>
              <a:t>What do you want to do?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4E82BC-D062-42DC-801B-2545F678C2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Recall…</a:t>
            </a:r>
          </a:p>
        </p:txBody>
      </p:sp>
    </p:spTree>
    <p:extLst>
      <p:ext uri="{BB962C8B-B14F-4D97-AF65-F5344CB8AC3E}">
        <p14:creationId xmlns:p14="http://schemas.microsoft.com/office/powerpoint/2010/main" val="297247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AF35CD-DA30-4E34-B0F3-32C27766D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2388F8-DA25-42E4-98D1-B01A1ECC1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6350" y="484632"/>
            <a:ext cx="3544035" cy="1609344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3200"/>
              <a:t>What is a Resume?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F2A541-6672-4DE0-8CAC-250ECC417E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5923" y="640080"/>
            <a:ext cx="4498420" cy="558810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0DD84-F531-4B25-8909-370808CEB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6351" y="2121408"/>
            <a:ext cx="3544034" cy="4050792"/>
          </a:xfrm>
        </p:spPr>
        <p:txBody>
          <a:bodyPr>
            <a:normAutofit/>
          </a:bodyPr>
          <a:lstStyle/>
          <a:p>
            <a:r>
              <a:rPr lang="en-US" sz="1600" dirty="0"/>
              <a:t>short description of your former employment, talents, and skills.</a:t>
            </a:r>
          </a:p>
          <a:p>
            <a:r>
              <a:rPr lang="en-US" sz="1600" dirty="0"/>
              <a:t>1-2 pages </a:t>
            </a:r>
          </a:p>
          <a:p>
            <a:r>
              <a:rPr lang="en-US" sz="1600" dirty="0"/>
              <a:t>Past tense* </a:t>
            </a:r>
          </a:p>
          <a:p>
            <a:r>
              <a:rPr lang="en-US" sz="1600" dirty="0"/>
              <a:t>There are five (5) basic Parts to a Resume 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sz="1400" dirty="0"/>
              <a:t>Your Information 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sz="1400" dirty="0"/>
              <a:t>Your Career Objective *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sz="1400" dirty="0"/>
              <a:t>Your Experience 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sz="1400" dirty="0"/>
              <a:t>Education 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sz="1400" dirty="0"/>
              <a:t>Skills and Achievements 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CFC42DC-2C46-47C4-BC61-530557385D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4B91A37-AA1F-4966-8ACF-93023547DA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7B17AC5-0931-432F-9A4A-DDCFAA010A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C42239F0-5247-4446-997B-CA39087E92EB}"/>
              </a:ext>
            </a:extLst>
          </p:cNvPr>
          <p:cNvSpPr txBox="1"/>
          <p:nvPr/>
        </p:nvSpPr>
        <p:spPr>
          <a:xfrm>
            <a:off x="2856071" y="640080"/>
            <a:ext cx="535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583EB0-926C-4ADB-B3E5-2D6511C36124}"/>
              </a:ext>
            </a:extLst>
          </p:cNvPr>
          <p:cNvSpPr txBox="1"/>
          <p:nvPr/>
        </p:nvSpPr>
        <p:spPr>
          <a:xfrm>
            <a:off x="1375098" y="1471077"/>
            <a:ext cx="535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C000"/>
                </a:solidFill>
              </a:rPr>
              <a:t>2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C69BC7A-78D5-4EF3-838D-3D9B9A48D7B5}"/>
              </a:ext>
            </a:extLst>
          </p:cNvPr>
          <p:cNvSpPr txBox="1"/>
          <p:nvPr/>
        </p:nvSpPr>
        <p:spPr>
          <a:xfrm>
            <a:off x="1290611" y="2302074"/>
            <a:ext cx="535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92D050"/>
                </a:solidFill>
              </a:rPr>
              <a:t>3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4336B75-987D-4A46-9834-84B7AD530167}"/>
              </a:ext>
            </a:extLst>
          </p:cNvPr>
          <p:cNvSpPr txBox="1"/>
          <p:nvPr/>
        </p:nvSpPr>
        <p:spPr>
          <a:xfrm>
            <a:off x="1312184" y="3844495"/>
            <a:ext cx="535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70C0"/>
                </a:solidFill>
              </a:rPr>
              <a:t>4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C9F6AD-1663-4014-BD82-E92CA3725498}"/>
              </a:ext>
            </a:extLst>
          </p:cNvPr>
          <p:cNvSpPr txBox="1"/>
          <p:nvPr/>
        </p:nvSpPr>
        <p:spPr>
          <a:xfrm>
            <a:off x="1290611" y="4828589"/>
            <a:ext cx="535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7030A0"/>
                </a:solidFill>
              </a:rPr>
              <a:t>5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429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85D27-0D47-439A-BD17-53DD4FB29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Information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439BDF-8383-41F9-8F02-E36FBA0BECC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Should Include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Name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Address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Phone number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Email address  </a:t>
            </a:r>
          </a:p>
          <a:p>
            <a:r>
              <a:rPr lang="en-US" dirty="0"/>
              <a:t>Should NOT include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Age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Eye color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Height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E0CFAC5-AA81-4DEB-BD8E-3DC017DAC1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2464" t="863" r="30347" b="79337"/>
          <a:stretch/>
        </p:blipFill>
        <p:spPr>
          <a:xfrm>
            <a:off x="2611572" y="1809654"/>
            <a:ext cx="3672404" cy="2919714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B30545-6FF3-4552-997C-45FE3AFCF62B}"/>
              </a:ext>
            </a:extLst>
          </p:cNvPr>
          <p:cNvSpPr txBox="1"/>
          <p:nvPr/>
        </p:nvSpPr>
        <p:spPr>
          <a:xfrm>
            <a:off x="1689812" y="2007661"/>
            <a:ext cx="1035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027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4DA90C30-B990-4CCA-B584-40F864DA3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4527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4CB917-1B97-4426-BDBB-1D65EEF56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280" y="484632"/>
            <a:ext cx="6743844" cy="1609344"/>
          </a:xfrm>
        </p:spPr>
        <p:txBody>
          <a:bodyPr>
            <a:normAutofit/>
          </a:bodyPr>
          <a:lstStyle/>
          <a:p>
            <a:r>
              <a:rPr lang="en-US" sz="4800"/>
              <a:t>Career Objective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9C76B-5F0C-4C7E-92A2-0C71659C7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279" y="2121408"/>
            <a:ext cx="6743845" cy="4050792"/>
          </a:xfrm>
        </p:spPr>
        <p:txBody>
          <a:bodyPr>
            <a:normAutofit/>
          </a:bodyPr>
          <a:lstStyle/>
          <a:p>
            <a:r>
              <a:rPr lang="en-US" sz="1800" dirty="0"/>
              <a:t>To </a:t>
            </a:r>
            <a:r>
              <a:rPr lang="en-US" sz="1800" u="sng" dirty="0"/>
              <a:t>Verb</a:t>
            </a:r>
            <a:r>
              <a:rPr lang="en-US" sz="1800" dirty="0"/>
              <a:t> + </a:t>
            </a:r>
            <a:r>
              <a:rPr lang="en-US" sz="1800" u="sng" dirty="0"/>
              <a:t>Verb</a:t>
            </a:r>
            <a:r>
              <a:rPr lang="en-US" sz="1800" dirty="0"/>
              <a:t> in a </a:t>
            </a:r>
            <a:r>
              <a:rPr lang="en-US" sz="1800" u="sng" dirty="0"/>
              <a:t>adjective</a:t>
            </a:r>
            <a:r>
              <a:rPr lang="en-US" sz="1800" dirty="0"/>
              <a:t> </a:t>
            </a:r>
            <a:r>
              <a:rPr lang="en-US" sz="1800" u="sng" dirty="0"/>
              <a:t>noun</a:t>
            </a:r>
            <a:r>
              <a:rPr lang="en-US" sz="1800" dirty="0"/>
              <a:t> where my </a:t>
            </a:r>
            <a:r>
              <a:rPr lang="en-US" sz="1800" u="sng" dirty="0"/>
              <a:t>skill</a:t>
            </a:r>
            <a:r>
              <a:rPr lang="en-US" sz="1800" dirty="0"/>
              <a:t> , skill, and </a:t>
            </a:r>
            <a:r>
              <a:rPr lang="en-US" sz="1800" u="sng" dirty="0"/>
              <a:t>skill</a:t>
            </a:r>
            <a:r>
              <a:rPr lang="en-US" sz="1800" dirty="0"/>
              <a:t> can be put to the best use. </a:t>
            </a:r>
          </a:p>
          <a:p>
            <a:pPr lvl="1"/>
            <a:r>
              <a:rPr lang="en-US" sz="1800" dirty="0"/>
              <a:t>Implement </a:t>
            </a:r>
          </a:p>
          <a:p>
            <a:pPr lvl="1"/>
            <a:r>
              <a:rPr lang="en-US" sz="1800" dirty="0"/>
              <a:t>Carry out</a:t>
            </a:r>
          </a:p>
          <a:p>
            <a:pPr lvl="1"/>
            <a:r>
              <a:rPr lang="en-US" sz="1800" dirty="0"/>
              <a:t>Initiate</a:t>
            </a:r>
          </a:p>
          <a:p>
            <a:pPr lvl="1"/>
            <a:r>
              <a:rPr lang="en-US" sz="1800" dirty="0"/>
              <a:t>Facilitate </a:t>
            </a:r>
          </a:p>
          <a:p>
            <a:pPr lvl="1"/>
            <a:r>
              <a:rPr lang="en-US" sz="1800" dirty="0"/>
              <a:t>Manage  </a:t>
            </a:r>
          </a:p>
          <a:p>
            <a:pPr marL="274320" lvl="1" indent="0">
              <a:buNone/>
            </a:pPr>
            <a:endParaRPr lang="en-US" sz="1800" dirty="0"/>
          </a:p>
          <a:p>
            <a:pPr marL="274320" lvl="1" indent="0">
              <a:buNone/>
            </a:pPr>
            <a:r>
              <a:rPr lang="en-US" sz="1800" u="sng" dirty="0"/>
              <a:t>Learning Moment</a:t>
            </a:r>
            <a:r>
              <a:rPr lang="en-US" sz="1800" dirty="0"/>
              <a:t>: Career Objective should be in the present tense.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AC864DEA-FB68-4B84-8A14-4170F6C54B4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6281" b="69128"/>
          <a:stretch/>
        </p:blipFill>
        <p:spPr>
          <a:xfrm>
            <a:off x="6128440" y="2763594"/>
            <a:ext cx="5937299" cy="107616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D060B936-2771-48DC-842C-14EE9318E3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DB4EC8B4-4BB2-45C2-A68A-28E36AC10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1431D296-F8F1-41C3-A211-E83E243C5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73F0B592-C619-422B-AF82-E90886B91C3D}"/>
              </a:ext>
            </a:extLst>
          </p:cNvPr>
          <p:cNvSpPr txBox="1"/>
          <p:nvPr/>
        </p:nvSpPr>
        <p:spPr>
          <a:xfrm>
            <a:off x="5528250" y="2886178"/>
            <a:ext cx="535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C000"/>
                </a:solidFill>
              </a:rPr>
              <a:t>2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307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EC78E3E1-BBBA-4058-AAEB-714F04B0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6860FA5-CE2B-4019-8FD1-031D7D84E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92DF474-2C37-4DC7-B889-E88EAADEA6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3AF35CD-DA30-4E34-B0F3-32C27766D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4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145E11-3313-4061-957B-7A63431AE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6350" y="484632"/>
            <a:ext cx="3544035" cy="1609344"/>
          </a:xfr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 cap="all" baseline="0">
                <a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rPr>
              <a:t>Experience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F937164-277A-497A-8AA3-B54BC9E372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7"/>
          <a:srcRect t="25918" b="42244"/>
          <a:stretch/>
        </p:blipFill>
        <p:spPr>
          <a:xfrm>
            <a:off x="633999" y="2073151"/>
            <a:ext cx="6882269" cy="272195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99BD7B-5F40-4B7B-A335-445223774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56351" y="2121408"/>
            <a:ext cx="3544034" cy="4050792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18288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 least three (3) jobs you have worked </a:t>
            </a:r>
          </a:p>
          <a:p>
            <a:pPr marL="285750" indent="-18288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Past tense verbs 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CFC42DC-2C46-47C4-BC61-530557385D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4B91A37-AA1F-4966-8ACF-93023547DA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17B17AC5-0931-432F-9A4A-DDCFAA010A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338D93BD-19C6-4BF1-A29C-AEA720298480}"/>
              </a:ext>
            </a:extLst>
          </p:cNvPr>
          <p:cNvSpPr txBox="1"/>
          <p:nvPr/>
        </p:nvSpPr>
        <p:spPr>
          <a:xfrm>
            <a:off x="142385" y="2073151"/>
            <a:ext cx="535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92D050"/>
                </a:solidFill>
              </a:rPr>
              <a:t>3</a:t>
            </a:r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699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867CF-DB2A-4350-8C3A-216A41ECC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6303EF-1485-48C5-8325-7AD418C0BCC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Highest level of education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Include year of graduation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Key vocabulary: Bachelor, Diploma, Degree 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9212A4D-961A-46F5-BB2A-EF1BD0328D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32" t="56441" r="35386" b="23493"/>
          <a:stretch/>
        </p:blipFill>
        <p:spPr>
          <a:xfrm>
            <a:off x="869162" y="1918503"/>
            <a:ext cx="6633717" cy="255800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7A27C65-D39E-4957-8C8A-939BC0BB1B05}"/>
              </a:ext>
            </a:extLst>
          </p:cNvPr>
          <p:cNvSpPr txBox="1"/>
          <p:nvPr/>
        </p:nvSpPr>
        <p:spPr>
          <a:xfrm>
            <a:off x="402252" y="2007661"/>
            <a:ext cx="535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70C0"/>
                </a:solidFill>
              </a:rPr>
              <a:t>4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371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1B776-16EE-4192-A44F-A845B5CFE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Skills and Achievements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CA913B-C0FF-4A75-AD99-F14BC1E690C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languages you speak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Certifications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are you good at?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do you like to do?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158AA66-D1B0-4245-8027-CF3324A27C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74525" r="39528" b="6518"/>
          <a:stretch/>
        </p:blipFill>
        <p:spPr>
          <a:xfrm>
            <a:off x="986735" y="2057400"/>
            <a:ext cx="7035549" cy="27432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ABADBE3-0147-4BEB-8E6A-925427C3CAC1}"/>
              </a:ext>
            </a:extLst>
          </p:cNvPr>
          <p:cNvSpPr txBox="1"/>
          <p:nvPr/>
        </p:nvSpPr>
        <p:spPr>
          <a:xfrm>
            <a:off x="313200" y="2235860"/>
            <a:ext cx="535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7030A0"/>
                </a:solidFill>
              </a:rPr>
              <a:t>5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1896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</TotalTime>
  <Words>214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Rockwell</vt:lpstr>
      <vt:lpstr>Rockwell Condensed</vt:lpstr>
      <vt:lpstr>Rockwell Extra Bold</vt:lpstr>
      <vt:lpstr>Wingdings</vt:lpstr>
      <vt:lpstr>Wood Type</vt:lpstr>
      <vt:lpstr>Resume Building</vt:lpstr>
      <vt:lpstr>What did You do?  What do you do now?  What do you want to do? </vt:lpstr>
      <vt:lpstr>What is a Resume? </vt:lpstr>
      <vt:lpstr>Your Information </vt:lpstr>
      <vt:lpstr>Career Objective </vt:lpstr>
      <vt:lpstr>Experience </vt:lpstr>
      <vt:lpstr>Education </vt:lpstr>
      <vt:lpstr>Skills and Achievements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 Building</dc:title>
  <dc:creator>Hartley, Sarah Kathryn</dc:creator>
  <cp:lastModifiedBy>Hartley, Sarah Kathryn</cp:lastModifiedBy>
  <cp:revision>10</cp:revision>
  <dcterms:created xsi:type="dcterms:W3CDTF">2019-11-01T06:15:33Z</dcterms:created>
  <dcterms:modified xsi:type="dcterms:W3CDTF">2020-10-27T02:58:59Z</dcterms:modified>
</cp:coreProperties>
</file>