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0rd0r.eu/how-to-create-the-successful-guild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1ucmfPOBV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writeanalyze.wordpress.com/2014/02/12/how-to-dress-for-an-interview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biginjap.blogspot.com/2010/10/bcome-pb-business-card.html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romancemeetslife.com/2013/07/winning-image-at-job-interviews-how-to.html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rantersbox.blogspot.com/2011/08/they-said-what.html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n.wikiversity.org/wiki/Technical_writing_Req_Discovering_Customer_goals_EE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5579-A3BA-48C4-B1A7-C0F6CD8ED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Interview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059D2-A99A-4698-9FA5-3113E5EC0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 the movie </a:t>
            </a:r>
          </a:p>
        </p:txBody>
      </p:sp>
    </p:spTree>
    <p:extLst>
      <p:ext uri="{BB962C8B-B14F-4D97-AF65-F5344CB8AC3E}">
        <p14:creationId xmlns:p14="http://schemas.microsoft.com/office/powerpoint/2010/main" val="279351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786E-D805-410A-A496-C1198DB8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Salutation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245F-18CC-4970-9974-671794366E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Ask about the next step </a:t>
            </a:r>
          </a:p>
          <a:p>
            <a:r>
              <a:rPr lang="en-US" dirty="0"/>
              <a:t>Thank interviewer for their time</a:t>
            </a:r>
          </a:p>
          <a:p>
            <a:r>
              <a:rPr lang="en-US" dirty="0"/>
              <a:t>Take a deep breath- It’s over!</a:t>
            </a:r>
          </a:p>
          <a:p>
            <a:endParaRPr lang="en-US" dirty="0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1C3918-6BB8-4860-B20A-A3F8C13EA7A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6554" y="1238491"/>
            <a:ext cx="3751021" cy="37510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CD6A1-A584-4E3B-ACFD-A13670544E45}"/>
              </a:ext>
            </a:extLst>
          </p:cNvPr>
          <p:cNvSpPr txBox="1"/>
          <p:nvPr/>
        </p:nvSpPr>
        <p:spPr>
          <a:xfrm>
            <a:off x="6320436" y="4857028"/>
            <a:ext cx="3487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m0rd0r.eu/how-to-create-the-successful-guil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8722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13B6-E73F-4B5A-92B0-29ACFC51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8D154-64CC-4C80-AD76-B1AE6C7785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https://www.youtube.com/watch?v=S1ucmfPOBV8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4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EEAF-F90E-43E7-B276-47161713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E672-F00C-4592-A558-9CF243ADA7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Pair up</a:t>
            </a:r>
          </a:p>
          <a:p>
            <a:r>
              <a:rPr lang="en-US" dirty="0"/>
              <a:t>Role play: Boss and candidate </a:t>
            </a:r>
          </a:p>
        </p:txBody>
      </p:sp>
    </p:spTree>
    <p:extLst>
      <p:ext uri="{BB962C8B-B14F-4D97-AF65-F5344CB8AC3E}">
        <p14:creationId xmlns:p14="http://schemas.microsoft.com/office/powerpoint/2010/main" val="380483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194F-5D19-43B0-AD42-3AEEE45C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last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E7C8-BAF0-4B4B-BB78-77F73FEAAE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Breakout room 4! </a:t>
            </a:r>
          </a:p>
          <a:p>
            <a:r>
              <a:rPr lang="en-US" dirty="0"/>
              <a:t>What are the parts of a resume? </a:t>
            </a:r>
          </a:p>
        </p:txBody>
      </p:sp>
    </p:spTree>
    <p:extLst>
      <p:ext uri="{BB962C8B-B14F-4D97-AF65-F5344CB8AC3E}">
        <p14:creationId xmlns:p14="http://schemas.microsoft.com/office/powerpoint/2010/main" val="5378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0DCA-A8B8-4BCF-B73E-B29B9A56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3C70-2630-403E-82BF-4A44DC8920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Share one detail you remember from a job interview you have had in the past.  </a:t>
            </a:r>
          </a:p>
        </p:txBody>
      </p:sp>
    </p:spTree>
    <p:extLst>
      <p:ext uri="{BB962C8B-B14F-4D97-AF65-F5344CB8AC3E}">
        <p14:creationId xmlns:p14="http://schemas.microsoft.com/office/powerpoint/2010/main" val="66048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9BDE8BF8-35FD-4228-B927-431FF7C12C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3822" y="362548"/>
            <a:ext cx="9564356" cy="5901411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B168EC-6D94-4338-8C6B-A63EA5FB8C15}"/>
              </a:ext>
            </a:extLst>
          </p:cNvPr>
          <p:cNvSpPr txBox="1"/>
          <p:nvPr/>
        </p:nvSpPr>
        <p:spPr>
          <a:xfrm>
            <a:off x="1313822" y="4820137"/>
            <a:ext cx="92753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readwriteanalyze.wordpress.com/2014/02/12/how-to-dress-for-an-interview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1728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3" name="Rectangle 3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 descr="A close up of a card&#10;&#10;Description automatically generated">
            <a:extLst>
              <a:ext uri="{FF2B5EF4-FFF2-40B4-BE49-F238E27FC236}">
                <a16:creationId xmlns:a16="http://schemas.microsoft.com/office/drawing/2014/main" id="{0D08E882-4D1F-49B4-876D-95D3DED59D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4672" r="9091" b="4192"/>
          <a:stretch/>
        </p:blipFill>
        <p:spPr>
          <a:xfrm>
            <a:off x="-25398" y="-13864"/>
            <a:ext cx="12191980" cy="6857990"/>
          </a:xfrm>
          <a:prstGeom prst="rect">
            <a:avLst/>
          </a:prstGeom>
        </p:spPr>
      </p:pic>
      <p:sp>
        <p:nvSpPr>
          <p:cNvPr id="37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ADC4D-F53C-4D23-ACE0-83D9D8AD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1. 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DD34A-3D2D-418E-96AB-86ECF3D19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87206" y="2448453"/>
            <a:ext cx="6859199" cy="2944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Handshake</a:t>
            </a:r>
          </a:p>
          <a:p>
            <a:r>
              <a:rPr lang="en-US" sz="1800" dirty="0">
                <a:solidFill>
                  <a:schemeClr val="bg1"/>
                </a:solidFill>
              </a:rPr>
              <a:t>Eye contact</a:t>
            </a:r>
          </a:p>
          <a:p>
            <a:r>
              <a:rPr lang="en-US" sz="1800" dirty="0">
                <a:solidFill>
                  <a:schemeClr val="bg1"/>
                </a:solidFill>
              </a:rPr>
              <a:t>Business card/Resume-bring 2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u="sng" dirty="0">
                <a:solidFill>
                  <a:schemeClr val="bg1"/>
                </a:solidFill>
              </a:rPr>
              <a:t>Key moment</a:t>
            </a:r>
            <a:r>
              <a:rPr lang="en-US" sz="1800" dirty="0">
                <a:solidFill>
                  <a:schemeClr val="bg1"/>
                </a:solidFill>
              </a:rPr>
              <a:t>: be nice to the receptionist: Assume the interview begins as soon as you walk through the door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5E6D8-42E9-4177-81DA-30B9949DB9F3}"/>
              </a:ext>
            </a:extLst>
          </p:cNvPr>
          <p:cNvSpPr txBox="1"/>
          <p:nvPr/>
        </p:nvSpPr>
        <p:spPr>
          <a:xfrm>
            <a:off x="9787176" y="6657945"/>
            <a:ext cx="2404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biginjap.blogspot.com/2010/10/bcome-pb-business-car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4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3" name="Rectangle 3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C04621-427E-4888-AA6C-02002A35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2. Small talk</a:t>
            </a:r>
          </a:p>
        </p:txBody>
      </p:sp>
      <p:pic>
        <p:nvPicPr>
          <p:cNvPr id="6" name="Content Placeholder 5" descr="A picture containing person, indoor, man, woman&#10;&#10;Description automatically generated">
            <a:extLst>
              <a:ext uri="{FF2B5EF4-FFF2-40B4-BE49-F238E27FC236}">
                <a16:creationId xmlns:a16="http://schemas.microsoft.com/office/drawing/2014/main" id="{4BF03590-0B9F-42DB-94B3-9957BA9C21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2228" b="-2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C41CD-5814-41A5-91D5-DB5539975E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1906" y="2142066"/>
            <a:ext cx="6380777" cy="3232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AKA “Rapport” </a:t>
            </a:r>
          </a:p>
          <a:p>
            <a:r>
              <a:rPr lang="en-US"/>
              <a:t>Who, what, when, where, why </a:t>
            </a:r>
          </a:p>
          <a:p>
            <a:r>
              <a:rPr lang="en-US"/>
              <a:t>Reveal knowledge about the company </a:t>
            </a:r>
          </a:p>
          <a:p>
            <a:endParaRPr lang="en-US"/>
          </a:p>
          <a:p>
            <a:r>
              <a:rPr lang="en-US"/>
              <a:t>Key moment: research the company before you go, build a connection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641C4-604E-450D-A20E-FCF8D3F3080B}"/>
              </a:ext>
            </a:extLst>
          </p:cNvPr>
          <p:cNvSpPr txBox="1"/>
          <p:nvPr/>
        </p:nvSpPr>
        <p:spPr>
          <a:xfrm>
            <a:off x="1839882" y="5101541"/>
            <a:ext cx="2404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romancemeetslife.com/2013/07/winning-image-at-job-interviews-how-t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6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3" name="Rectangle 3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offee mug&#10;&#10;Description automatically generated">
            <a:extLst>
              <a:ext uri="{FF2B5EF4-FFF2-40B4-BE49-F238E27FC236}">
                <a16:creationId xmlns:a16="http://schemas.microsoft.com/office/drawing/2014/main" id="{0C1E6A45-D033-4571-AB23-E36E152093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120" r="2474" b="3"/>
          <a:stretch/>
        </p:blipFill>
        <p:spPr>
          <a:xfrm>
            <a:off x="6562455" y="515171"/>
            <a:ext cx="4677405" cy="5365472"/>
          </a:xfrm>
          <a:prstGeom prst="rect">
            <a:avLst/>
          </a:prstGeom>
          <a:ln>
            <a:noFill/>
          </a:ln>
        </p:spPr>
      </p:pic>
      <p:sp>
        <p:nvSpPr>
          <p:cNvPr id="41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82841-FA71-4F7B-9B34-2F6B22F0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3. Job Description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DC428-48AA-4830-BDAF-C6B6311E6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Tell you about the job</a:t>
            </a:r>
          </a:p>
          <a:p>
            <a:r>
              <a:rPr lang="en-US" sz="1800" dirty="0">
                <a:solidFill>
                  <a:schemeClr val="bg1"/>
                </a:solidFill>
              </a:rPr>
              <a:t>Tell me about yourself=Illicit some of your related experience </a:t>
            </a:r>
          </a:p>
          <a:p>
            <a:r>
              <a:rPr lang="en-US" sz="1800" dirty="0">
                <a:solidFill>
                  <a:schemeClr val="bg1"/>
                </a:solidFill>
              </a:rPr>
              <a:t>Active listening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u="sng" dirty="0">
                <a:solidFill>
                  <a:schemeClr val="bg1"/>
                </a:solidFill>
              </a:rPr>
              <a:t>Key moment</a:t>
            </a:r>
            <a:r>
              <a:rPr lang="en-US" sz="1800" dirty="0">
                <a:solidFill>
                  <a:schemeClr val="bg1"/>
                </a:solidFill>
              </a:rPr>
              <a:t>: eye contact– your face tells it all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E22CD-5419-4F61-8C00-1F0FAF69D926}"/>
              </a:ext>
            </a:extLst>
          </p:cNvPr>
          <p:cNvSpPr txBox="1"/>
          <p:nvPr/>
        </p:nvSpPr>
        <p:spPr>
          <a:xfrm>
            <a:off x="8835034" y="5680588"/>
            <a:ext cx="24048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rantersbox.blogspot.com/2011/08/they-said-wha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9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E59D-F124-457F-848C-6DA27BC4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9A59-54EC-4035-B571-6EFD77045E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Qualifications </a:t>
            </a:r>
          </a:p>
          <a:p>
            <a:r>
              <a:rPr lang="en-US" dirty="0"/>
              <a:t>Skills </a:t>
            </a:r>
          </a:p>
          <a:p>
            <a:r>
              <a:rPr lang="en-US" dirty="0"/>
              <a:t>Leadership experience </a:t>
            </a:r>
          </a:p>
          <a:p>
            <a:r>
              <a:rPr lang="en-US" dirty="0"/>
              <a:t>Background info (can’t ask why you immigrated) </a:t>
            </a:r>
          </a:p>
          <a:p>
            <a:r>
              <a:rPr lang="en-US" dirty="0"/>
              <a:t>What is your biggest weakness/Strength</a:t>
            </a:r>
          </a:p>
          <a:p>
            <a:r>
              <a:rPr lang="en-US" dirty="0"/>
              <a:t>Can you take constructive Criticism? </a:t>
            </a:r>
          </a:p>
          <a:p>
            <a:r>
              <a:rPr lang="en-US" dirty="0"/>
              <a:t>Reliable transportation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16A7F-1DCF-405C-941B-FEC098473A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Speak Slowly </a:t>
            </a:r>
          </a:p>
          <a:p>
            <a:r>
              <a:rPr lang="en-US" dirty="0"/>
              <a:t>You are bilingual– this is important</a:t>
            </a:r>
          </a:p>
          <a:p>
            <a:r>
              <a:rPr lang="en-US" dirty="0"/>
              <a:t>Know your worker rights</a:t>
            </a:r>
          </a:p>
          <a:p>
            <a:endParaRPr lang="en-US" dirty="0"/>
          </a:p>
          <a:p>
            <a:r>
              <a:rPr lang="en-US" u="sng" dirty="0"/>
              <a:t>Key Moment</a:t>
            </a:r>
            <a:r>
              <a:rPr lang="en-US" dirty="0"/>
              <a:t>: you are valuable and important, present it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2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2779E9-A440-4992-AC87-BF4A92FE9A5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474" r="5346" b="3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26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7AB6B-DF5C-40A6-AAA2-1B78B7C0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5. Your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D8A8-E4B4-4575-9CCF-5B3B3D8F45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Turn over rate</a:t>
            </a:r>
          </a:p>
          <a:p>
            <a:r>
              <a:rPr lang="en-US" sz="1800">
                <a:solidFill>
                  <a:schemeClr val="bg1"/>
                </a:solidFill>
              </a:rPr>
              <a:t>Mission statement </a:t>
            </a:r>
          </a:p>
          <a:p>
            <a:r>
              <a:rPr lang="en-US" sz="1800">
                <a:solidFill>
                  <a:schemeClr val="bg1"/>
                </a:solidFill>
              </a:rPr>
              <a:t>Company culture</a:t>
            </a:r>
          </a:p>
          <a:p>
            <a:r>
              <a:rPr lang="en-US" sz="1800">
                <a:solidFill>
                  <a:schemeClr val="bg1"/>
                </a:solidFill>
              </a:rPr>
              <a:t>Read reviews- ask questions based from here</a:t>
            </a:r>
          </a:p>
          <a:p>
            <a:pPr marL="0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9E10C-95A1-406E-8BD8-DF9900FFCF6D}"/>
              </a:ext>
            </a:extLst>
          </p:cNvPr>
          <p:cNvSpPr txBox="1"/>
          <p:nvPr/>
        </p:nvSpPr>
        <p:spPr>
          <a:xfrm>
            <a:off x="9199227" y="5937707"/>
            <a:ext cx="22749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en.wikiversity.org/wiki/Technical_writing_Req_Discovering_Customer_goals_E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91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321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Impact</vt:lpstr>
      <vt:lpstr>Main Event</vt:lpstr>
      <vt:lpstr>The Interview </vt:lpstr>
      <vt:lpstr>Recall from last week </vt:lpstr>
      <vt:lpstr>Warm up </vt:lpstr>
      <vt:lpstr>PowerPoint Presentation</vt:lpstr>
      <vt:lpstr>1.  Introduction</vt:lpstr>
      <vt:lpstr>2. Small talk</vt:lpstr>
      <vt:lpstr>3. Job Description </vt:lpstr>
      <vt:lpstr>4. The questions </vt:lpstr>
      <vt:lpstr>5. Your questions </vt:lpstr>
      <vt:lpstr>6. Salutation </vt:lpstr>
      <vt:lpstr>Watch this example</vt:lpstr>
      <vt:lpstr>Let’s Practice!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Interview</dc:title>
  <dc:creator>Hartley, Sarah Kathryn</dc:creator>
  <cp:lastModifiedBy>Hartley, Sarah Kathryn</cp:lastModifiedBy>
  <cp:revision>5</cp:revision>
  <dcterms:created xsi:type="dcterms:W3CDTF">2019-11-09T06:28:30Z</dcterms:created>
  <dcterms:modified xsi:type="dcterms:W3CDTF">2020-11-03T03:20:02Z</dcterms:modified>
</cp:coreProperties>
</file>