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F2DCE-B6BC-4EB2-85AF-4AC6D4EA2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817089-AFFA-4416-B5A2-C7C6F7A7A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973C0-2E31-4E26-8FBA-2A7AEB968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1C5A-D92C-4681-BF7F-AB296746B657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17888-694F-4657-9606-4F0667E51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9451A-83CD-473F-8F04-CA734E859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464C-C47C-4D54-A381-DAC7F4080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9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AC95D-69F2-48DD-A15A-6C8CE66B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E55B5D-A21D-4779-B9E8-F67306CF0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DF7D2-3279-4AA4-831F-D3EF089AC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1C5A-D92C-4681-BF7F-AB296746B657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EA33E-D0B8-444C-84B2-6C39DFC8D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2A8B1-6EA0-474B-BAA9-42EAD4F46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464C-C47C-4D54-A381-DAC7F4080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32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F043D2-BD9F-42A8-AEEA-F1DC319C95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2A3F67-C7E9-4E32-B33A-95CF49D0A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DA129-837F-44DF-BEE5-B7577563B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1C5A-D92C-4681-BF7F-AB296746B657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88246-4F11-4839-B61F-F51F899A4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66CEC-E09B-4D20-8277-CEEB9E343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464C-C47C-4D54-A381-DAC7F4080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21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3/20/2021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53673-D602-4110-96C4-39E5081C2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058E5-08AB-4B0C-A2BC-8C8418A6B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08C77-4B1F-46A9-A7A3-EF617CF9D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1C5A-D92C-4681-BF7F-AB296746B657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2F19F-9928-47A8-BE95-93DA9385D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9AFBC-C7E1-4A9B-B7D6-07C18FFD3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464C-C47C-4D54-A381-DAC7F4080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8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85298-18FD-46D1-BA71-15A1C41A4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7A4BE-8155-480B-A331-39D7C4ECB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89E70-1C78-4E84-B4C5-B28F71218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1C5A-D92C-4681-BF7F-AB296746B657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ADA49-8624-46F8-A1B0-6EFC1AD4D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B503D-086F-4800-8CEC-5614FFBA7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464C-C47C-4D54-A381-DAC7F4080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47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C4DAC-8AE5-4F77-B282-F6D99A2C1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1B1C8-C5D1-4DB1-9509-052B743F21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4A835D-4147-4AE2-9225-19C3F4F74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308AF-D947-46D9-9F6B-037A7F523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1C5A-D92C-4681-BF7F-AB296746B657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A753D6-5D90-43B6-AE2D-68088CB5F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5832E-28DB-4163-8901-A014D7E90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464C-C47C-4D54-A381-DAC7F4080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97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D1F2F-E6F9-4E0A-9BDA-494187765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01B8A-B633-4735-A72E-11588EA05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49401-77D6-4C3E-9425-E677A2471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F6A52-DA4D-4A80-BCB0-DEF2A060A5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B7E637-C40A-48BB-B12D-EC4224A27F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135E61-3DA0-4D5D-9857-9C9992710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1C5A-D92C-4681-BF7F-AB296746B657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DD0EDA-2EB0-4EE5-9E25-C130171B8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63AF80-9A92-46E8-9982-C9534D4EB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464C-C47C-4D54-A381-DAC7F4080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09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FDDE8-DBEE-4A22-81D8-A738AB047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887ED3-435D-41CA-87A8-4253E0BC8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1C5A-D92C-4681-BF7F-AB296746B657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D8F9D3-52F2-4C22-89C2-B052181D8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BB1A16-C66E-4A33-9E85-9BAF9C42A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464C-C47C-4D54-A381-DAC7F4080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6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10B7D6-8E6E-4075-931D-B7DD8D9E1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1C5A-D92C-4681-BF7F-AB296746B657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90B68C-B7C8-4186-AFF2-1A90633AF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146659-14D0-4051-9023-E7AEFC677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464C-C47C-4D54-A381-DAC7F4080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25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E17E1-7177-415E-B8D1-A2E1C044F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D7EF5-FA6E-4041-B84F-AD65A07F0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A8AE88-AE73-41B7-88D9-B8663BF64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5778F-9B49-411B-A550-75CC9D1EE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1C5A-D92C-4681-BF7F-AB296746B657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73F61F-1FC7-4BC6-A5FF-BBA913FEB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B0CFB3-E643-400F-BB95-79162E2AF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464C-C47C-4D54-A381-DAC7F4080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3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76397-A17B-4EB3-95EC-3448316E0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8F15C3-811B-47B3-B381-E2502CC7BD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C78659-AF00-466D-A8D5-44A0A5519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2E13A4-DEB9-45EF-A1A6-B4E179619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1C5A-D92C-4681-BF7F-AB296746B657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E8B469-FB70-49A2-8C22-7C5943CEA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B6CB9D-A1B1-45BC-96CA-0C674DAAE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464C-C47C-4D54-A381-DAC7F4080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7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97BC0F-AF9D-495A-84A1-07EBF479C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0D57E4-BE2E-454A-891A-E07EABEA6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7EEA1-620D-4BCF-8DB1-DB303F3F77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E1C5A-D92C-4681-BF7F-AB296746B657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1F4A3-539D-4012-8FFD-69BC0C92A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F8072-42DC-4D7D-9D65-AE49E8A9C2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4464C-C47C-4D54-A381-DAC7F4080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A1E509-1D0A-419C-B67D-48274170C8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93" b="86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21B26F-8EB9-4D89-A69C-6438E974E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4000" dirty="0"/>
              <a:t>Unit 3: Calling 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93558E-D26E-4AF6-B214-A63A39B356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en-US" sz="2000" dirty="0"/>
              <a:t>Day One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585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037B75-BAB5-4B14-A809-396E8242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/>
              <a:t>Today’s schedule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8D980-38C8-44BB-B171-B95B277BA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en-US" sz="2000" b="1" dirty="0"/>
              <a:t>10:00-10:10</a:t>
            </a:r>
            <a:r>
              <a:rPr lang="en-US" sz="2000" dirty="0"/>
              <a:t>- Welcome and announcements, signs </a:t>
            </a:r>
          </a:p>
          <a:p>
            <a:r>
              <a:rPr lang="en-US" sz="2000" b="1" dirty="0"/>
              <a:t>10:10-10:30</a:t>
            </a:r>
            <a:r>
              <a:rPr lang="en-US" sz="2000" dirty="0"/>
              <a:t>- Article Review</a:t>
            </a:r>
          </a:p>
          <a:p>
            <a:r>
              <a:rPr lang="en-US" sz="2000" b="1" dirty="0"/>
              <a:t>10:30-10:50-</a:t>
            </a:r>
            <a:r>
              <a:rPr lang="en-US" sz="2000" dirty="0"/>
              <a:t> How to: Missing Work</a:t>
            </a:r>
          </a:p>
          <a:p>
            <a:r>
              <a:rPr lang="en-US" sz="2000" b="1" dirty="0"/>
              <a:t>10:50-11:00-</a:t>
            </a:r>
            <a:r>
              <a:rPr lang="en-US" sz="2000" dirty="0"/>
              <a:t> Breakout Room Vocabulary</a:t>
            </a:r>
          </a:p>
          <a:p>
            <a:r>
              <a:rPr lang="en-US" sz="2000" b="1" dirty="0"/>
              <a:t>11:00-11:10- </a:t>
            </a:r>
            <a:r>
              <a:rPr lang="en-US" sz="2000" dirty="0"/>
              <a:t>Break (if time)</a:t>
            </a:r>
          </a:p>
          <a:p>
            <a:r>
              <a:rPr lang="en-US" sz="2000" b="1" dirty="0"/>
              <a:t>11:10-11:30</a:t>
            </a:r>
            <a:r>
              <a:rPr lang="en-US" sz="2000" dirty="0"/>
              <a:t>- How to: Apologies: giving and accepting</a:t>
            </a:r>
          </a:p>
          <a:p>
            <a:r>
              <a:rPr lang="en-US" sz="2000" b="1" dirty="0"/>
              <a:t>11:30-11:45</a:t>
            </a:r>
            <a:r>
              <a:rPr lang="en-US" sz="2000" dirty="0"/>
              <a:t>- Scenarios </a:t>
            </a:r>
          </a:p>
        </p:txBody>
      </p:sp>
      <p:pic>
        <p:nvPicPr>
          <p:cNvPr id="5" name="Picture 4" descr="Calendar">
            <a:extLst>
              <a:ext uri="{FF2B5EF4-FFF2-40B4-BE49-F238E27FC236}">
                <a16:creationId xmlns:a16="http://schemas.microsoft.com/office/drawing/2014/main" id="{2FC5E15F-516A-4152-9F1B-413E7D059E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52" r="19011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74480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DA9A2-ADC5-4873-BF10-F68D4BAEB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Class Signs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5A7307-AEB4-44D4-A57C-B38A7AEAA9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I can’t hear you!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243694-AEC8-4F19-B1E4-3D775540E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2. Please repeat.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259B257-B989-41C3-B9C0-CE9EE6852ED8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958273"/>
            <a:ext cx="3938284" cy="24970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C0F89AE-7405-41A5-8580-56A0049DCB3E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411" y="2831947"/>
            <a:ext cx="4092739" cy="262337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380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CEE4A-02E6-422C-BC27-E5F6F45DC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Class Signs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6A929-A3FC-4B8F-BED3-C38F53B155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 I understand!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8C7193-4A53-433F-B79E-293A938170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4. I don’t understand.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9E7079A-C16D-4562-9B01-E2E9673304E4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793682"/>
            <a:ext cx="4261260" cy="268763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762637E-87B1-4A22-8A24-596F8F1DE6E2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944" y="2793681"/>
            <a:ext cx="4261261" cy="268763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8667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rking space background">
            <a:extLst>
              <a:ext uri="{FF2B5EF4-FFF2-40B4-BE49-F238E27FC236}">
                <a16:creationId xmlns:a16="http://schemas.microsoft.com/office/drawing/2014/main" id="{B55CCF39-352D-4A34-BE1F-082339C188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43" b="99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15352-1BB6-4528-8AAE-BBF53ADE9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4000" dirty="0"/>
              <a:t>Missing 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4AD182-A2DA-4FD0-8CD1-9F5C3C378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7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CAA134-9827-4633-ADD2-3BE187D57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dirty="0"/>
              <a:t>Why </a:t>
            </a:r>
            <a:r>
              <a:rPr lang="en-US"/>
              <a:t>miss work?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F5091-A506-4456-84ED-FF88D15B2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000" dirty="0"/>
              <a:t>Because you, your kids, and/or your parents are sick.</a:t>
            </a:r>
          </a:p>
          <a:p>
            <a:pPr marL="514350" indent="-514350">
              <a:buAutoNum type="arabicPeriod"/>
            </a:pPr>
            <a:r>
              <a:rPr lang="en-US" sz="2000" dirty="0"/>
              <a:t>Because you have an emergency. </a:t>
            </a:r>
          </a:p>
          <a:p>
            <a:pPr marL="514350" indent="-514350">
              <a:buAutoNum type="arabicPeriod"/>
            </a:pPr>
            <a:r>
              <a:rPr lang="en-US" sz="2000" dirty="0"/>
              <a:t>Because you have an appointment. </a:t>
            </a:r>
          </a:p>
          <a:p>
            <a:pPr marL="0" indent="0">
              <a:buNone/>
            </a:pPr>
            <a:r>
              <a:rPr lang="en-US" sz="2000" dirty="0"/>
              <a:t>  </a:t>
            </a:r>
          </a:p>
        </p:txBody>
      </p:sp>
      <p:pic>
        <p:nvPicPr>
          <p:cNvPr id="5" name="Picture 4" descr="Desk with stethoscope and computer keyboard">
            <a:extLst>
              <a:ext uri="{FF2B5EF4-FFF2-40B4-BE49-F238E27FC236}">
                <a16:creationId xmlns:a16="http://schemas.microsoft.com/office/drawing/2014/main" id="{03E8D15B-9960-4882-8379-A968E2F5BF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64" r="-1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5277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E048-F88F-4037-8508-07CBDF7B0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F6B3B-A460-40F1-BD74-AE6410EA9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Apologize for the inconvenience </a:t>
            </a:r>
          </a:p>
          <a:p>
            <a:pPr marL="514350" indent="-514350">
              <a:buAutoNum type="arabicPeriod"/>
            </a:pPr>
            <a:r>
              <a:rPr lang="en-US" dirty="0"/>
              <a:t>Tell why you will miss work.</a:t>
            </a:r>
          </a:p>
          <a:p>
            <a:pPr marL="514350" indent="-514350">
              <a:buAutoNum type="arabicPeriod"/>
            </a:pPr>
            <a:r>
              <a:rPr lang="en-US" dirty="0"/>
              <a:t>Offer to make the </a:t>
            </a:r>
            <a:r>
              <a:rPr lang="en-US"/>
              <a:t>time up.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052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123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Georgia Pro Cond Light</vt:lpstr>
      <vt:lpstr>Speak Pro</vt:lpstr>
      <vt:lpstr>Office Theme</vt:lpstr>
      <vt:lpstr>RetrospectVTI</vt:lpstr>
      <vt:lpstr>Unit 3: Calling Work</vt:lpstr>
      <vt:lpstr>Today’s schedule</vt:lpstr>
      <vt:lpstr>Class Signs  </vt:lpstr>
      <vt:lpstr>Class Signs</vt:lpstr>
      <vt:lpstr>Missing Work</vt:lpstr>
      <vt:lpstr>Why miss work?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3: Calling Work</dc:title>
  <dc:creator>Sarah Hartley</dc:creator>
  <cp:lastModifiedBy>Sarah Hartley</cp:lastModifiedBy>
  <cp:revision>5</cp:revision>
  <dcterms:created xsi:type="dcterms:W3CDTF">2021-03-20T04:13:22Z</dcterms:created>
  <dcterms:modified xsi:type="dcterms:W3CDTF">2021-03-20T15:21:01Z</dcterms:modified>
</cp:coreProperties>
</file>