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1" r:id="rId4"/>
    <p:sldId id="260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1" r:id="rId15"/>
    <p:sldId id="274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4A213A3-10E9-421F-81BE-56E0786AB515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78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199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822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71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40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06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D5DABC0-2199-478F-BA77-33A651B6CB89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72230C6-DF61-47F4-B8C5-1B70E884BF06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7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42F3671-B978-49AA-928F-CD53BD028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8417" r="9090" b="-1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C757C-740F-4FD4-9C95-BE1CB73BB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US" dirty="0"/>
              <a:t>Welcome Week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DFE04-430D-4B5B-8447-3C7529D73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US" dirty="0"/>
              <a:t>GECO</a:t>
            </a:r>
          </a:p>
          <a:p>
            <a:r>
              <a:rPr lang="en-US" dirty="0" err="1"/>
              <a:t>Carely</a:t>
            </a:r>
            <a:r>
              <a:rPr lang="en-US" dirty="0"/>
              <a:t> Villanueva, Gonzaga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463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8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B0C1A-81E8-45F3-8234-8818863C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If someone says something surprising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C65FBA-2EAF-4D97-AB55-D80D2386C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727" b="-3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F2C9D-E84F-4230-8522-EDE1CF79A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0954" y="2603500"/>
            <a:ext cx="5211979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Really?!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😮 (This is surprising only with the correct tone.)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Wait…What?!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😳 🤔 (This is very common in TV shows these days and can also express confusion.)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Seriously?!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🤨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serious?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🤨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real?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😮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way!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😲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out!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😲</a:t>
            </a:r>
          </a:p>
          <a:p>
            <a:pPr>
              <a:buFont typeface="Wingdings 3" charset="2"/>
              <a:buChar char="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Wow!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😲😀 (This is used for happy surprises, but with a different tone, it could be a shocking or disappointing surprise.)</a:t>
            </a:r>
          </a:p>
        </p:txBody>
      </p:sp>
    </p:spTree>
    <p:extLst>
      <p:ext uri="{BB962C8B-B14F-4D97-AF65-F5344CB8AC3E}">
        <p14:creationId xmlns:p14="http://schemas.microsoft.com/office/powerpoint/2010/main" val="175467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2089B-48B6-474D-8ECB-A6FD349C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If someone says something neutral (not good, not bad, not surprising)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1E23F-8F28-4699-B911-6347FF1A0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603500"/>
            <a:ext cx="6397313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see.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(Basically, you are saying I understand.)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Oh, yeah?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(This expresses a bit more interest than I see.)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Interesting.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(The level of interest will vary with the tone used.)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nice.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(This also varies but can be used when something has a positive element.)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961325-02E2-48F8-B34A-159C0F1EB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859"/>
          <a:stretch/>
        </p:blipFill>
        <p:spPr>
          <a:xfrm>
            <a:off x="8020571" y="2775951"/>
            <a:ext cx="308004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29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6931DD-CEF4-409D-8A85-71B55A65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Activity 1 Listen carefully. What type of rejoinders did you find?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2CA2D-3ECE-4141-89B7-9A6AC3790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603500"/>
            <a:ext cx="3481054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https://www.youtube.com/watch?v=OpWj8-FMkPY</a:t>
            </a:r>
          </a:p>
          <a:p>
            <a:endParaRPr lang="en-US" sz="1600" dirty="0"/>
          </a:p>
          <a:p>
            <a:r>
              <a:rPr lang="en-US" sz="1600" dirty="0"/>
              <a:t>https://www.youtube.com/watch?v=jOQ58NZOIfQ</a:t>
            </a:r>
          </a:p>
          <a:p>
            <a:pPr>
              <a:buFont typeface="Wingdings 3" charset="2"/>
              <a:buChar char=""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C4219-8858-4239-B387-6577F2A50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956" y="2840895"/>
            <a:ext cx="6158802" cy="293727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11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EDC50-0744-4D4A-BBB7-0418B61A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tx1"/>
                </a:solidFill>
              </a:rPr>
              <a:t>Activity 2 Role play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4D56A-0C84-40D9-8BA9-6444DB763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6" r="5044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F517-EB0F-4066-8771-902C34F98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Create a dialogue using the vocabulary that you already learned, yes or no questions, and rejoinders. (10 minutes in the breakrooms).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436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8C035-97BE-48ED-8B08-07D0FEA1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i="0" kern="1200" spc="75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801431-6C78-4EB7-855F-E421E7121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109763" y="1804612"/>
            <a:ext cx="6470907" cy="324565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0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88EE6-CAFE-454E-87BC-FA749172E1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i="0" kern="1200" spc="75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Extension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44FCF-7B0C-4E94-9ECF-3A136C5DF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598707"/>
            <a:ext cx="6470907" cy="365746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487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C9201-AF97-49AC-ACC0-D74C75DD2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71" y="1284394"/>
            <a:ext cx="7198427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F75EA7-4B31-4096-A177-19B7A9D9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rmAutofit/>
          </a:bodyPr>
          <a:lstStyle/>
          <a:p>
            <a:r>
              <a:rPr lang="en-US" sz="3600" spc="750">
                <a:solidFill>
                  <a:schemeClr val="bg1"/>
                </a:solidFill>
              </a:rPr>
              <a:t>Introduce yourself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F1EF81B-BD60-44C2-84AA-1B9B7E9298F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b="154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978B-6A9C-47EE-9672-4AC81105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A6BC-A94F-4D7D-9EBC-9C2DD9CA0E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What is your name?</a:t>
            </a:r>
          </a:p>
          <a:p>
            <a:r>
              <a:rPr lang="en-US" sz="2000" dirty="0"/>
              <a:t>Where are you from?</a:t>
            </a:r>
          </a:p>
          <a:p>
            <a:r>
              <a:rPr lang="en-US" sz="2000" dirty="0"/>
              <a:t>Where do you live?</a:t>
            </a:r>
          </a:p>
          <a:p>
            <a:r>
              <a:rPr lang="en-US" sz="2000" dirty="0"/>
              <a:t>What languages do you speak?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2A4E9-0321-43CC-A586-713BAF3B44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My name is   ______________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 am from      ______________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 live in           ______________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 speak          ______________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8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F7F55-1231-4624-9504-7D946DBE04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Find Someone Who …….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FA969-024F-4563-B235-672D42C28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6" r="25443"/>
          <a:stretch/>
        </p:blipFill>
        <p:spPr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27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64F36-FCD7-4622-BF4B-A3428BED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0" i="0" kern="1200" spc="75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REJOINDERS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8C36E-5DB0-4C02-9D3C-2C5831280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615588"/>
            <a:ext cx="6470907" cy="362370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85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9F7CD-DC97-438D-A624-C16ED298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Rejoinders</a:t>
            </a: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are expressions we use to react to what someone has said to show that we understand and sympathize with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DD74C-5EBC-4B42-8A6D-0322B5B2B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96" r="-1" b="18248"/>
          <a:stretch/>
        </p:blipFill>
        <p:spPr>
          <a:xfrm>
            <a:off x="1109764" y="2700440"/>
            <a:ext cx="3531062" cy="145400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51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3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Rectangle 24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910A0-DD5E-4769-B1B5-28B6CA95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Why do we need to use rejoinders?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41CC89-2FB9-4640-9CBE-75DD605C5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110" y="2603500"/>
            <a:ext cx="4072673" cy="34163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I’m listening.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understand.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care. (Even if you don’t care, you should use them to be polite.)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654203-A010-47C0-81E4-4FB5D66C5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697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974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63C09-1E70-439B-9C66-6ADF94B0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If someone says something happy or good: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52484-74D8-4505-807E-B0FECF740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603500"/>
            <a:ext cx="3481054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Really?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🙂 (This is happy only with the correct tone.)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great!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😃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Nice!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🤗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Cool!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😎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awesome!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🤩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ABB616F-EF4F-4828-B7E7-77C21C300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9795" y="2775951"/>
            <a:ext cx="46091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54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8" name="Rectangle 2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A02A5-0B8B-4A40-A45D-7D7C47C6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If someone says something sad or bad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83CD1-032F-49DE-84DB-C3B77A1FF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603500"/>
            <a:ext cx="6397313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too bad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😞 (This is used more when something is disappointing or not good.)</a:t>
            </a:r>
          </a:p>
          <a:p>
            <a:pPr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(I’m) Sorry to hear that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🙁😥 (This is used to express care and used for deaths and other sad situations.)</a:t>
            </a:r>
          </a:p>
          <a:p>
            <a:pPr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That’s terrible.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😠😫 (This is used when something very bad or serious happens.)</a:t>
            </a:r>
          </a:p>
          <a:p>
            <a:pPr>
              <a:buFont typeface="Wingdings 3" charset="2"/>
              <a:buChar char="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Oh, no!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😱😨 (This has an element of surprise, but it is a negative misfortune.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A658E5-11EA-41D6-A38F-303B438D5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0571" y="3156001"/>
            <a:ext cx="3080048" cy="2307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140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463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 Boardroom</vt:lpstr>
      <vt:lpstr>Welcome Week 2</vt:lpstr>
      <vt:lpstr>Introduce yourself</vt:lpstr>
      <vt:lpstr>Introduce Yourself</vt:lpstr>
      <vt:lpstr>Find Someone Who …….</vt:lpstr>
      <vt:lpstr>REJOINDERS</vt:lpstr>
      <vt:lpstr>Rejoinders are expressions we use to react to what someone has said to show that we understand and sympathize with them.</vt:lpstr>
      <vt:lpstr>Why do we need to use rejoinders?</vt:lpstr>
      <vt:lpstr>If someone says something happy or good:</vt:lpstr>
      <vt:lpstr>If someone says something sad or bad</vt:lpstr>
      <vt:lpstr>If someone says something surprising</vt:lpstr>
      <vt:lpstr>If someone says something neutral (not good, not bad, not surprising)</vt:lpstr>
      <vt:lpstr>Activity 1 Listen carefully. What type of rejoinders did you find?</vt:lpstr>
      <vt:lpstr>Activity 2 Role play  </vt:lpstr>
      <vt:lpstr>Questions</vt:lpstr>
      <vt:lpstr>Extension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Week2</dc:title>
  <dc:creator>Carely</dc:creator>
  <cp:lastModifiedBy>Sara Hanson-Lynn</cp:lastModifiedBy>
  <cp:revision>6</cp:revision>
  <dcterms:created xsi:type="dcterms:W3CDTF">2020-10-02T23:35:15Z</dcterms:created>
  <dcterms:modified xsi:type="dcterms:W3CDTF">2020-10-05T20:06:17Z</dcterms:modified>
</cp:coreProperties>
</file>